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no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17"/>
  </p:sldIdLst>
  <p:sldSz cx="7772400" cy="10058400"/>
  <p:notesSz cx="6858000" cy="9144000"/>
  <p:embeddedFontLst>
    <p:embeddedFont>
      <p:font typeface="Raleway" charset="1" panose="020B0503030101060003"/>
      <p:regular r:id="rId6"/>
    </p:embeddedFont>
    <p:embeddedFont>
      <p:font typeface="Raleway Bold" charset="1" panose="020B0803030101060003"/>
      <p:regular r:id="rId7"/>
    </p:embeddedFont>
    <p:embeddedFont>
      <p:font typeface="Arimo" charset="1" panose="020B0604020202020204"/>
      <p:regular r:id="rId8"/>
    </p:embeddedFont>
    <p:embeddedFont>
      <p:font typeface="Arimo Bold" charset="1" panose="020B0704020202020204"/>
      <p:regular r:id="rId9"/>
    </p:embeddedFont>
    <p:embeddedFont>
      <p:font typeface="Arimo Italics" charset="1" panose="020B0604020202090204"/>
      <p:regular r:id="rId10"/>
    </p:embeddedFont>
    <p:embeddedFont>
      <p:font typeface="Arimo Bold Italics" charset="1" panose="020B0704020202090204"/>
      <p:regular r:id="rId11"/>
    </p:embeddedFont>
    <p:embeddedFont>
      <p:font typeface="Buffalo" charset="1" panose="00000500000000000000"/>
      <p:regular r:id="rId12"/>
    </p:embeddedFont>
    <p:embeddedFont>
      <p:font typeface="Arial" charset="1" panose="020B0502020202020204"/>
      <p:regular r:id="rId13"/>
    </p:embeddedFont>
    <p:embeddedFont>
      <p:font typeface="Arial Bold" charset="1" panose="020B0802020202020204"/>
      <p:regular r:id="rId14"/>
    </p:embeddedFont>
    <p:embeddedFont>
      <p:font typeface="Arial Italics" charset="1" panose="020B0502020202090204"/>
      <p:regular r:id="rId15"/>
    </p:embeddedFont>
    <p:embeddedFont>
      <p:font typeface="Arial Bold Italics" charset="1" panose="020B0802020202090204"/>
      <p:regular r:id="rId1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no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fonts/font15.fntdata" Type="http://schemas.openxmlformats.org/officeDocument/2006/relationships/font"/><Relationship Id="rId16" Target="fonts/font16.fntdata" Type="http://schemas.openxmlformats.org/officeDocument/2006/relationships/font"/><Relationship Id="rId17" Target="slides/slide1.xml" Type="http://schemas.openxmlformats.org/officeDocument/2006/relationships/slide"/><Relationship Id="rId2" Target="presProps.xml" Type="http://schemas.openxmlformats.org/officeDocument/2006/relationships/presProps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no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Relationship Id="rId4" Target="../media/image3.sv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 flipH="false" flipV="false" rot="0">
            <a:off x="973170" y="319651"/>
            <a:ext cx="5826061" cy="915177"/>
          </a:xfrm>
          <a:prstGeom prst="rect">
            <a:avLst/>
          </a:prstGeom>
        </p:spPr>
      </p:pic>
      <p:grpSp>
        <p:nvGrpSpPr>
          <p:cNvPr name="Group 3" id="3"/>
          <p:cNvGrpSpPr/>
          <p:nvPr/>
        </p:nvGrpSpPr>
        <p:grpSpPr>
          <a:xfrm rot="0">
            <a:off x="729034" y="1517120"/>
            <a:ext cx="3084343" cy="555530"/>
            <a:chOff x="0" y="0"/>
            <a:chExt cx="1075152" cy="193649"/>
          </a:xfrm>
        </p:grpSpPr>
        <p:sp>
          <p:nvSpPr>
            <p:cNvPr name="Freeform 4" id="4"/>
            <p:cNvSpPr/>
            <p:nvPr/>
          </p:nvSpPr>
          <p:spPr>
            <a:xfrm flipH="false" flipV="false">
              <a:off x="0" y="0"/>
              <a:ext cx="1075152" cy="193649"/>
            </a:xfrm>
            <a:custGeom>
              <a:avLst/>
              <a:gdLst/>
              <a:ahLst/>
              <a:cxnLst/>
              <a:rect r="r" b="b" t="t" l="l"/>
              <a:pathLst>
                <a:path h="193649" w="1075152">
                  <a:moveTo>
                    <a:pt x="0" y="0"/>
                  </a:moveTo>
                  <a:lnTo>
                    <a:pt x="1075152" y="0"/>
                  </a:lnTo>
                  <a:lnTo>
                    <a:pt x="1075152" y="193649"/>
                  </a:lnTo>
                  <a:lnTo>
                    <a:pt x="0" y="193649"/>
                  </a:lnTo>
                  <a:close/>
                </a:path>
              </a:pathLst>
            </a:custGeom>
            <a:solidFill>
              <a:srgbClr val="F6A19B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100"/>
                </a:lnSpc>
              </a:pPr>
            </a:p>
          </p:txBody>
        </p:sp>
      </p:grpSp>
      <p:sp>
        <p:nvSpPr>
          <p:cNvPr name="AutoShape 6" id="6"/>
          <p:cNvSpPr/>
          <p:nvPr/>
        </p:nvSpPr>
        <p:spPr>
          <a:xfrm>
            <a:off x="1538424" y="2405649"/>
            <a:ext cx="2266189" cy="0"/>
          </a:xfrm>
          <a:prstGeom prst="line">
            <a:avLst/>
          </a:prstGeom>
          <a:ln cap="flat" w="9525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7" id="7"/>
          <p:cNvGrpSpPr/>
          <p:nvPr/>
        </p:nvGrpSpPr>
        <p:grpSpPr>
          <a:xfrm rot="0">
            <a:off x="3979092" y="1517120"/>
            <a:ext cx="3064273" cy="555530"/>
            <a:chOff x="0" y="0"/>
            <a:chExt cx="1068156" cy="193649"/>
          </a:xfrm>
        </p:grpSpPr>
        <p:sp>
          <p:nvSpPr>
            <p:cNvPr name="Freeform 8" id="8"/>
            <p:cNvSpPr/>
            <p:nvPr/>
          </p:nvSpPr>
          <p:spPr>
            <a:xfrm flipH="false" flipV="false">
              <a:off x="0" y="0"/>
              <a:ext cx="1068156" cy="193649"/>
            </a:xfrm>
            <a:custGeom>
              <a:avLst/>
              <a:gdLst/>
              <a:ahLst/>
              <a:cxnLst/>
              <a:rect r="r" b="b" t="t" l="l"/>
              <a:pathLst>
                <a:path h="193649" w="1068156">
                  <a:moveTo>
                    <a:pt x="0" y="0"/>
                  </a:moveTo>
                  <a:lnTo>
                    <a:pt x="1068156" y="0"/>
                  </a:lnTo>
                  <a:lnTo>
                    <a:pt x="1068156" y="193649"/>
                  </a:lnTo>
                  <a:lnTo>
                    <a:pt x="0" y="193649"/>
                  </a:lnTo>
                  <a:close/>
                </a:path>
              </a:pathLst>
            </a:custGeom>
            <a:solidFill>
              <a:srgbClr val="F6A19B"/>
            </a:solidFill>
          </p:spPr>
        </p:sp>
        <p:sp>
          <p:nvSpPr>
            <p:cNvPr name="TextBox 9" id="9"/>
            <p:cNvSpPr txBox="true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100"/>
                </a:lnSpc>
              </a:pPr>
            </a:p>
          </p:txBody>
        </p:sp>
      </p:grpSp>
      <p:sp>
        <p:nvSpPr>
          <p:cNvPr name="AutoShape 10" id="10"/>
          <p:cNvSpPr/>
          <p:nvPr/>
        </p:nvSpPr>
        <p:spPr>
          <a:xfrm>
            <a:off x="1294546" y="2749890"/>
            <a:ext cx="2506220" cy="0"/>
          </a:xfrm>
          <a:prstGeom prst="line">
            <a:avLst/>
          </a:prstGeom>
          <a:ln cap="flat" w="9525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1736397" y="4500811"/>
            <a:ext cx="935121" cy="0"/>
          </a:xfrm>
          <a:prstGeom prst="line">
            <a:avLst/>
          </a:prstGeom>
          <a:ln cap="flat" w="9525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4788482" y="2405649"/>
            <a:ext cx="2266189" cy="0"/>
          </a:xfrm>
          <a:prstGeom prst="line">
            <a:avLst/>
          </a:prstGeom>
          <a:ln cap="flat" w="9525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4544604" y="2749890"/>
            <a:ext cx="2506220" cy="0"/>
          </a:xfrm>
          <a:prstGeom prst="line">
            <a:avLst/>
          </a:prstGeom>
          <a:ln cap="flat" w="9525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pic>
        <p:nvPicPr>
          <p:cNvPr name="Picture 14" id="14"/>
          <p:cNvPicPr>
            <a:picLocks noChangeAspect="true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2577555" y="3011416"/>
            <a:ext cx="2370811" cy="6872875"/>
          </a:xfrm>
          <a:prstGeom prst="rect">
            <a:avLst/>
          </a:prstGeom>
        </p:spPr>
      </p:pic>
      <p:sp>
        <p:nvSpPr>
          <p:cNvPr name="TextBox 15" id="15"/>
          <p:cNvSpPr txBox="true"/>
          <p:nvPr/>
        </p:nvSpPr>
        <p:spPr>
          <a:xfrm rot="0">
            <a:off x="1666059" y="98831"/>
            <a:ext cx="4440281" cy="122346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175"/>
              </a:lnSpc>
            </a:pPr>
            <a:r>
              <a:rPr lang="en-US" sz="7268">
                <a:solidFill>
                  <a:srgbClr val="000000"/>
                </a:solidFill>
                <a:latin typeface="Buffalo"/>
              </a:rPr>
              <a:t>body measurement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1907707" y="1518066"/>
            <a:ext cx="726997" cy="61173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087"/>
              </a:lnSpc>
            </a:pPr>
            <a:r>
              <a:rPr lang="en-US" sz="3634">
                <a:solidFill>
                  <a:srgbClr val="000000"/>
                </a:solidFill>
                <a:latin typeface="Buffalo"/>
              </a:rPr>
              <a:t>before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729034" y="2193652"/>
            <a:ext cx="782514" cy="28302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016"/>
              </a:lnSpc>
            </a:pPr>
            <a:r>
              <a:rPr lang="en-US" sz="1440">
                <a:solidFill>
                  <a:srgbClr val="000000"/>
                </a:solidFill>
                <a:latin typeface="Arial"/>
              </a:rPr>
              <a:t>WEIGHT: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416821" y="4268716"/>
            <a:ext cx="958889" cy="31559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378"/>
              </a:lnSpc>
            </a:pPr>
            <a:r>
              <a:rPr lang="en-US" sz="1698">
                <a:solidFill>
                  <a:srgbClr val="000000"/>
                </a:solidFill>
                <a:latin typeface="Arial"/>
              </a:rPr>
              <a:t>Right Arm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2400970" y="2180059"/>
            <a:ext cx="467469" cy="27773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016"/>
              </a:lnSpc>
            </a:pPr>
            <a:r>
              <a:rPr lang="en-US" sz="1440">
                <a:solidFill>
                  <a:srgbClr val="000000"/>
                </a:solidFill>
                <a:latin typeface="Arial"/>
              </a:rPr>
              <a:t>TEXT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5236759" y="1518066"/>
            <a:ext cx="548940" cy="61173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087"/>
              </a:lnSpc>
            </a:pPr>
            <a:r>
              <a:rPr lang="en-US" sz="3634">
                <a:solidFill>
                  <a:srgbClr val="000000"/>
                </a:solidFill>
                <a:latin typeface="Buffalo"/>
              </a:rPr>
              <a:t>after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729034" y="2537893"/>
            <a:ext cx="538664" cy="28302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016"/>
              </a:lnSpc>
            </a:pPr>
            <a:r>
              <a:rPr lang="en-US" sz="1440">
                <a:solidFill>
                  <a:srgbClr val="000000"/>
                </a:solidFill>
                <a:latin typeface="Arial"/>
              </a:rPr>
              <a:t>DATE:</a:t>
            </a:r>
          </a:p>
        </p:txBody>
      </p:sp>
      <p:sp>
        <p:nvSpPr>
          <p:cNvPr name="TextBox 22" id="22"/>
          <p:cNvSpPr txBox="true"/>
          <p:nvPr/>
        </p:nvSpPr>
        <p:spPr>
          <a:xfrm rot="0">
            <a:off x="2400970" y="2524300"/>
            <a:ext cx="467469" cy="27773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016"/>
              </a:lnSpc>
            </a:pPr>
            <a:r>
              <a:rPr lang="en-US" sz="1440">
                <a:solidFill>
                  <a:srgbClr val="000000"/>
                </a:solidFill>
                <a:latin typeface="Arial"/>
              </a:rPr>
              <a:t>TEXT</a:t>
            </a:r>
          </a:p>
        </p:txBody>
      </p:sp>
      <p:sp>
        <p:nvSpPr>
          <p:cNvPr name="TextBox 23" id="23"/>
          <p:cNvSpPr txBox="true"/>
          <p:nvPr/>
        </p:nvSpPr>
        <p:spPr>
          <a:xfrm rot="0">
            <a:off x="1944522" y="4268716"/>
            <a:ext cx="467469" cy="27773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016"/>
              </a:lnSpc>
            </a:pPr>
            <a:r>
              <a:rPr lang="en-US" sz="1440">
                <a:solidFill>
                  <a:srgbClr val="000000"/>
                </a:solidFill>
                <a:latin typeface="Arial"/>
              </a:rPr>
              <a:t>TEXT</a:t>
            </a:r>
          </a:p>
        </p:txBody>
      </p:sp>
      <p:sp>
        <p:nvSpPr>
          <p:cNvPr name="TextBox 24" id="24"/>
          <p:cNvSpPr txBox="true"/>
          <p:nvPr/>
        </p:nvSpPr>
        <p:spPr>
          <a:xfrm rot="0">
            <a:off x="3979092" y="2193652"/>
            <a:ext cx="782514" cy="28302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016"/>
              </a:lnSpc>
            </a:pPr>
            <a:r>
              <a:rPr lang="en-US" sz="1440">
                <a:solidFill>
                  <a:srgbClr val="000000"/>
                </a:solidFill>
                <a:latin typeface="Arial"/>
              </a:rPr>
              <a:t>WEIGHT:</a:t>
            </a:r>
          </a:p>
        </p:txBody>
      </p:sp>
      <p:sp>
        <p:nvSpPr>
          <p:cNvPr name="TextBox 25" id="25"/>
          <p:cNvSpPr txBox="true"/>
          <p:nvPr/>
        </p:nvSpPr>
        <p:spPr>
          <a:xfrm rot="0">
            <a:off x="5651028" y="2180059"/>
            <a:ext cx="467469" cy="27773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016"/>
              </a:lnSpc>
            </a:pPr>
            <a:r>
              <a:rPr lang="en-US" sz="1440">
                <a:solidFill>
                  <a:srgbClr val="000000"/>
                </a:solidFill>
                <a:latin typeface="Arial"/>
              </a:rPr>
              <a:t>TEXT</a:t>
            </a:r>
          </a:p>
        </p:txBody>
      </p:sp>
      <p:sp>
        <p:nvSpPr>
          <p:cNvPr name="TextBox 26" id="26"/>
          <p:cNvSpPr txBox="true"/>
          <p:nvPr/>
        </p:nvSpPr>
        <p:spPr>
          <a:xfrm rot="0">
            <a:off x="3979092" y="2537893"/>
            <a:ext cx="538664" cy="28302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016"/>
              </a:lnSpc>
            </a:pPr>
            <a:r>
              <a:rPr lang="en-US" sz="1440">
                <a:solidFill>
                  <a:srgbClr val="000000"/>
                </a:solidFill>
                <a:latin typeface="Arial"/>
              </a:rPr>
              <a:t>DATE:</a:t>
            </a:r>
          </a:p>
        </p:txBody>
      </p:sp>
      <p:sp>
        <p:nvSpPr>
          <p:cNvPr name="TextBox 27" id="27"/>
          <p:cNvSpPr txBox="true"/>
          <p:nvPr/>
        </p:nvSpPr>
        <p:spPr>
          <a:xfrm rot="0">
            <a:off x="5651028" y="2524300"/>
            <a:ext cx="467469" cy="27773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016"/>
              </a:lnSpc>
            </a:pPr>
            <a:r>
              <a:rPr lang="en-US" sz="1440">
                <a:solidFill>
                  <a:srgbClr val="000000"/>
                </a:solidFill>
                <a:latin typeface="Arial"/>
              </a:rPr>
              <a:t>TEXT</a:t>
            </a:r>
          </a:p>
        </p:txBody>
      </p:sp>
      <p:sp>
        <p:nvSpPr>
          <p:cNvPr name="AutoShape 28" id="28"/>
          <p:cNvSpPr/>
          <p:nvPr/>
        </p:nvSpPr>
        <p:spPr>
          <a:xfrm>
            <a:off x="1736397" y="5035485"/>
            <a:ext cx="935121" cy="0"/>
          </a:xfrm>
          <a:prstGeom prst="line">
            <a:avLst/>
          </a:prstGeom>
          <a:ln cap="flat" w="9525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9" id="29"/>
          <p:cNvSpPr txBox="true"/>
          <p:nvPr/>
        </p:nvSpPr>
        <p:spPr>
          <a:xfrm rot="0">
            <a:off x="416821" y="4803391"/>
            <a:ext cx="815134" cy="31559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378"/>
              </a:lnSpc>
            </a:pPr>
            <a:r>
              <a:rPr lang="en-US" sz="1698">
                <a:solidFill>
                  <a:srgbClr val="000000"/>
                </a:solidFill>
                <a:latin typeface="Arial"/>
              </a:rPr>
              <a:t>Left Arm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1944522" y="4803391"/>
            <a:ext cx="467469" cy="27773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016"/>
              </a:lnSpc>
            </a:pPr>
            <a:r>
              <a:rPr lang="en-US" sz="1440">
                <a:solidFill>
                  <a:srgbClr val="000000"/>
                </a:solidFill>
                <a:latin typeface="Arial"/>
              </a:rPr>
              <a:t>TEXT</a:t>
            </a:r>
          </a:p>
        </p:txBody>
      </p:sp>
      <p:sp>
        <p:nvSpPr>
          <p:cNvPr name="AutoShape 31" id="31"/>
          <p:cNvSpPr/>
          <p:nvPr/>
        </p:nvSpPr>
        <p:spPr>
          <a:xfrm>
            <a:off x="1736397" y="5570159"/>
            <a:ext cx="935121" cy="0"/>
          </a:xfrm>
          <a:prstGeom prst="line">
            <a:avLst/>
          </a:prstGeom>
          <a:ln cap="flat" w="9525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32" id="32"/>
          <p:cNvSpPr txBox="true"/>
          <p:nvPr/>
        </p:nvSpPr>
        <p:spPr>
          <a:xfrm rot="0">
            <a:off x="416821" y="5338065"/>
            <a:ext cx="563433" cy="31559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378"/>
              </a:lnSpc>
            </a:pPr>
            <a:r>
              <a:rPr lang="en-US" sz="1698">
                <a:solidFill>
                  <a:srgbClr val="000000"/>
                </a:solidFill>
                <a:latin typeface="Arial"/>
              </a:rPr>
              <a:t>Chest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1944522" y="5338065"/>
            <a:ext cx="467469" cy="27773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016"/>
              </a:lnSpc>
            </a:pPr>
            <a:r>
              <a:rPr lang="en-US" sz="1440">
                <a:solidFill>
                  <a:srgbClr val="000000"/>
                </a:solidFill>
                <a:latin typeface="Arial"/>
              </a:rPr>
              <a:t>TEXT</a:t>
            </a:r>
          </a:p>
        </p:txBody>
      </p:sp>
      <p:sp>
        <p:nvSpPr>
          <p:cNvPr name="AutoShape 34" id="34"/>
          <p:cNvSpPr/>
          <p:nvPr/>
        </p:nvSpPr>
        <p:spPr>
          <a:xfrm>
            <a:off x="1736397" y="6104834"/>
            <a:ext cx="935121" cy="0"/>
          </a:xfrm>
          <a:prstGeom prst="line">
            <a:avLst/>
          </a:prstGeom>
          <a:ln cap="flat" w="9525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35" id="35"/>
          <p:cNvSpPr txBox="true"/>
          <p:nvPr/>
        </p:nvSpPr>
        <p:spPr>
          <a:xfrm rot="0">
            <a:off x="416821" y="5872739"/>
            <a:ext cx="539210" cy="31559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378"/>
              </a:lnSpc>
            </a:pPr>
            <a:r>
              <a:rPr lang="en-US" sz="1698">
                <a:solidFill>
                  <a:srgbClr val="000000"/>
                </a:solidFill>
                <a:latin typeface="Arial"/>
              </a:rPr>
              <a:t>Waist</a:t>
            </a:r>
          </a:p>
        </p:txBody>
      </p:sp>
      <p:sp>
        <p:nvSpPr>
          <p:cNvPr name="TextBox 36" id="36"/>
          <p:cNvSpPr txBox="true"/>
          <p:nvPr/>
        </p:nvSpPr>
        <p:spPr>
          <a:xfrm rot="0">
            <a:off x="1944522" y="5872739"/>
            <a:ext cx="467469" cy="27773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016"/>
              </a:lnSpc>
            </a:pPr>
            <a:r>
              <a:rPr lang="en-US" sz="1440">
                <a:solidFill>
                  <a:srgbClr val="000000"/>
                </a:solidFill>
                <a:latin typeface="Arial"/>
              </a:rPr>
              <a:t>TEXT</a:t>
            </a:r>
          </a:p>
        </p:txBody>
      </p:sp>
      <p:sp>
        <p:nvSpPr>
          <p:cNvPr name="AutoShape 37" id="37"/>
          <p:cNvSpPr/>
          <p:nvPr/>
        </p:nvSpPr>
        <p:spPr>
          <a:xfrm>
            <a:off x="1736397" y="6677608"/>
            <a:ext cx="935121" cy="0"/>
          </a:xfrm>
          <a:prstGeom prst="line">
            <a:avLst/>
          </a:prstGeom>
          <a:ln cap="flat" w="9525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38" id="38"/>
          <p:cNvSpPr txBox="true"/>
          <p:nvPr/>
        </p:nvSpPr>
        <p:spPr>
          <a:xfrm rot="0">
            <a:off x="416821" y="6445513"/>
            <a:ext cx="431439" cy="31559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378"/>
              </a:lnSpc>
            </a:pPr>
            <a:r>
              <a:rPr lang="en-US" sz="1698">
                <a:solidFill>
                  <a:srgbClr val="000000"/>
                </a:solidFill>
                <a:latin typeface="Arial"/>
              </a:rPr>
              <a:t>Hips</a:t>
            </a:r>
          </a:p>
        </p:txBody>
      </p:sp>
      <p:sp>
        <p:nvSpPr>
          <p:cNvPr name="TextBox 39" id="39"/>
          <p:cNvSpPr txBox="true"/>
          <p:nvPr/>
        </p:nvSpPr>
        <p:spPr>
          <a:xfrm rot="0">
            <a:off x="1944522" y="6445513"/>
            <a:ext cx="467469" cy="27773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016"/>
              </a:lnSpc>
            </a:pPr>
            <a:r>
              <a:rPr lang="en-US" sz="1440">
                <a:solidFill>
                  <a:srgbClr val="000000"/>
                </a:solidFill>
                <a:latin typeface="Arial"/>
              </a:rPr>
              <a:t>TEXT</a:t>
            </a:r>
          </a:p>
        </p:txBody>
      </p:sp>
      <p:sp>
        <p:nvSpPr>
          <p:cNvPr name="AutoShape 40" id="40"/>
          <p:cNvSpPr/>
          <p:nvPr/>
        </p:nvSpPr>
        <p:spPr>
          <a:xfrm>
            <a:off x="1736397" y="7250382"/>
            <a:ext cx="935121" cy="0"/>
          </a:xfrm>
          <a:prstGeom prst="line">
            <a:avLst/>
          </a:prstGeom>
          <a:ln cap="flat" w="9525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1" id="41"/>
          <p:cNvSpPr txBox="true"/>
          <p:nvPr/>
        </p:nvSpPr>
        <p:spPr>
          <a:xfrm rot="0">
            <a:off x="416821" y="7018287"/>
            <a:ext cx="1102819" cy="31559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378"/>
              </a:lnSpc>
            </a:pPr>
            <a:r>
              <a:rPr lang="en-US" sz="1698">
                <a:solidFill>
                  <a:srgbClr val="000000"/>
                </a:solidFill>
                <a:latin typeface="Arial"/>
              </a:rPr>
              <a:t>Right Thigh</a:t>
            </a:r>
          </a:p>
        </p:txBody>
      </p:sp>
      <p:sp>
        <p:nvSpPr>
          <p:cNvPr name="TextBox 42" id="42"/>
          <p:cNvSpPr txBox="true"/>
          <p:nvPr/>
        </p:nvSpPr>
        <p:spPr>
          <a:xfrm rot="0">
            <a:off x="1944522" y="7018287"/>
            <a:ext cx="467469" cy="27773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016"/>
              </a:lnSpc>
            </a:pPr>
            <a:r>
              <a:rPr lang="en-US" sz="1440">
                <a:solidFill>
                  <a:srgbClr val="000000"/>
                </a:solidFill>
                <a:latin typeface="Arial"/>
              </a:rPr>
              <a:t>TEXT</a:t>
            </a:r>
          </a:p>
        </p:txBody>
      </p:sp>
      <p:sp>
        <p:nvSpPr>
          <p:cNvPr name="AutoShape 43" id="43"/>
          <p:cNvSpPr/>
          <p:nvPr/>
        </p:nvSpPr>
        <p:spPr>
          <a:xfrm>
            <a:off x="1736397" y="7823156"/>
            <a:ext cx="935121" cy="0"/>
          </a:xfrm>
          <a:prstGeom prst="line">
            <a:avLst/>
          </a:prstGeom>
          <a:ln cap="flat" w="9525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4" id="44"/>
          <p:cNvSpPr txBox="true"/>
          <p:nvPr/>
        </p:nvSpPr>
        <p:spPr>
          <a:xfrm rot="0">
            <a:off x="416821" y="7591062"/>
            <a:ext cx="959240" cy="31559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378"/>
              </a:lnSpc>
            </a:pPr>
            <a:r>
              <a:rPr lang="en-US" sz="1698">
                <a:solidFill>
                  <a:srgbClr val="000000"/>
                </a:solidFill>
                <a:latin typeface="Arial"/>
              </a:rPr>
              <a:t>Left Thigh</a:t>
            </a:r>
          </a:p>
        </p:txBody>
      </p:sp>
      <p:sp>
        <p:nvSpPr>
          <p:cNvPr name="TextBox 45" id="45"/>
          <p:cNvSpPr txBox="true"/>
          <p:nvPr/>
        </p:nvSpPr>
        <p:spPr>
          <a:xfrm rot="0">
            <a:off x="1944522" y="7591062"/>
            <a:ext cx="467469" cy="27773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016"/>
              </a:lnSpc>
            </a:pPr>
            <a:r>
              <a:rPr lang="en-US" sz="1440">
                <a:solidFill>
                  <a:srgbClr val="000000"/>
                </a:solidFill>
                <a:latin typeface="Arial"/>
              </a:rPr>
              <a:t>TEXT</a:t>
            </a:r>
          </a:p>
        </p:txBody>
      </p:sp>
      <p:sp>
        <p:nvSpPr>
          <p:cNvPr name="AutoShape 46" id="46"/>
          <p:cNvSpPr/>
          <p:nvPr/>
        </p:nvSpPr>
        <p:spPr>
          <a:xfrm>
            <a:off x="1736397" y="8395931"/>
            <a:ext cx="935121" cy="0"/>
          </a:xfrm>
          <a:prstGeom prst="line">
            <a:avLst/>
          </a:prstGeom>
          <a:ln cap="flat" w="9525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7" id="47"/>
          <p:cNvSpPr txBox="true"/>
          <p:nvPr/>
        </p:nvSpPr>
        <p:spPr>
          <a:xfrm rot="0">
            <a:off x="416821" y="8163836"/>
            <a:ext cx="946953" cy="31559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378"/>
              </a:lnSpc>
            </a:pPr>
            <a:r>
              <a:rPr lang="en-US" sz="1698">
                <a:solidFill>
                  <a:srgbClr val="000000"/>
                </a:solidFill>
                <a:latin typeface="Arial"/>
              </a:rPr>
              <a:t>Right Calf</a:t>
            </a:r>
          </a:p>
        </p:txBody>
      </p:sp>
      <p:sp>
        <p:nvSpPr>
          <p:cNvPr name="TextBox 48" id="48"/>
          <p:cNvSpPr txBox="true"/>
          <p:nvPr/>
        </p:nvSpPr>
        <p:spPr>
          <a:xfrm rot="0">
            <a:off x="1944522" y="8163836"/>
            <a:ext cx="467469" cy="27773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016"/>
              </a:lnSpc>
            </a:pPr>
            <a:r>
              <a:rPr lang="en-US" sz="1440">
                <a:solidFill>
                  <a:srgbClr val="000000"/>
                </a:solidFill>
                <a:latin typeface="Arial"/>
              </a:rPr>
              <a:t>TEXT</a:t>
            </a:r>
          </a:p>
        </p:txBody>
      </p:sp>
      <p:sp>
        <p:nvSpPr>
          <p:cNvPr name="AutoShape 49" id="49"/>
          <p:cNvSpPr/>
          <p:nvPr/>
        </p:nvSpPr>
        <p:spPr>
          <a:xfrm>
            <a:off x="1736397" y="8968705"/>
            <a:ext cx="935121" cy="0"/>
          </a:xfrm>
          <a:prstGeom prst="line">
            <a:avLst/>
          </a:prstGeom>
          <a:ln cap="flat" w="9525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50" id="50"/>
          <p:cNvSpPr txBox="true"/>
          <p:nvPr/>
        </p:nvSpPr>
        <p:spPr>
          <a:xfrm rot="0">
            <a:off x="416821" y="8736610"/>
            <a:ext cx="803374" cy="31559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378"/>
              </a:lnSpc>
            </a:pPr>
            <a:r>
              <a:rPr lang="en-US" sz="1698">
                <a:solidFill>
                  <a:srgbClr val="000000"/>
                </a:solidFill>
                <a:latin typeface="Arial"/>
              </a:rPr>
              <a:t>Left Calf</a:t>
            </a:r>
          </a:p>
        </p:txBody>
      </p:sp>
      <p:sp>
        <p:nvSpPr>
          <p:cNvPr name="TextBox 51" id="51"/>
          <p:cNvSpPr txBox="true"/>
          <p:nvPr/>
        </p:nvSpPr>
        <p:spPr>
          <a:xfrm rot="0">
            <a:off x="1944522" y="8736610"/>
            <a:ext cx="467469" cy="27773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016"/>
              </a:lnSpc>
            </a:pPr>
            <a:r>
              <a:rPr lang="en-US" sz="1440">
                <a:solidFill>
                  <a:srgbClr val="000000"/>
                </a:solidFill>
                <a:latin typeface="Arial"/>
              </a:rPr>
              <a:t>TEXT</a:t>
            </a:r>
          </a:p>
        </p:txBody>
      </p:sp>
      <p:sp>
        <p:nvSpPr>
          <p:cNvPr name="AutoShape 52" id="52"/>
          <p:cNvSpPr/>
          <p:nvPr/>
        </p:nvSpPr>
        <p:spPr>
          <a:xfrm>
            <a:off x="5110291" y="4498786"/>
            <a:ext cx="935121" cy="0"/>
          </a:xfrm>
          <a:prstGeom prst="line">
            <a:avLst/>
          </a:prstGeom>
          <a:ln cap="flat" w="9525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53" id="53"/>
          <p:cNvSpPr txBox="true"/>
          <p:nvPr/>
        </p:nvSpPr>
        <p:spPr>
          <a:xfrm rot="0">
            <a:off x="5318415" y="4266691"/>
            <a:ext cx="467469" cy="27773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016"/>
              </a:lnSpc>
            </a:pPr>
            <a:r>
              <a:rPr lang="en-US" sz="1440">
                <a:solidFill>
                  <a:srgbClr val="000000"/>
                </a:solidFill>
                <a:latin typeface="Arial"/>
              </a:rPr>
              <a:t>TEXT</a:t>
            </a:r>
          </a:p>
        </p:txBody>
      </p:sp>
      <p:sp>
        <p:nvSpPr>
          <p:cNvPr name="AutoShape 54" id="54"/>
          <p:cNvSpPr/>
          <p:nvPr/>
        </p:nvSpPr>
        <p:spPr>
          <a:xfrm>
            <a:off x="5110291" y="5033460"/>
            <a:ext cx="935121" cy="0"/>
          </a:xfrm>
          <a:prstGeom prst="line">
            <a:avLst/>
          </a:prstGeom>
          <a:ln cap="flat" w="9525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55" id="55"/>
          <p:cNvSpPr txBox="true"/>
          <p:nvPr/>
        </p:nvSpPr>
        <p:spPr>
          <a:xfrm rot="0">
            <a:off x="5318415" y="4801365"/>
            <a:ext cx="467469" cy="27773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016"/>
              </a:lnSpc>
            </a:pPr>
            <a:r>
              <a:rPr lang="en-US" sz="1440">
                <a:solidFill>
                  <a:srgbClr val="000000"/>
                </a:solidFill>
                <a:latin typeface="Arial"/>
              </a:rPr>
              <a:t>TEXT</a:t>
            </a:r>
          </a:p>
        </p:txBody>
      </p:sp>
      <p:sp>
        <p:nvSpPr>
          <p:cNvPr name="AutoShape 56" id="56"/>
          <p:cNvSpPr/>
          <p:nvPr/>
        </p:nvSpPr>
        <p:spPr>
          <a:xfrm>
            <a:off x="5110291" y="5568134"/>
            <a:ext cx="935121" cy="0"/>
          </a:xfrm>
          <a:prstGeom prst="line">
            <a:avLst/>
          </a:prstGeom>
          <a:ln cap="flat" w="9525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57" id="57"/>
          <p:cNvSpPr txBox="true"/>
          <p:nvPr/>
        </p:nvSpPr>
        <p:spPr>
          <a:xfrm rot="0">
            <a:off x="5318415" y="5336040"/>
            <a:ext cx="467469" cy="27773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016"/>
              </a:lnSpc>
            </a:pPr>
            <a:r>
              <a:rPr lang="en-US" sz="1440">
                <a:solidFill>
                  <a:srgbClr val="000000"/>
                </a:solidFill>
                <a:latin typeface="Arial"/>
              </a:rPr>
              <a:t>TEXT</a:t>
            </a:r>
          </a:p>
        </p:txBody>
      </p:sp>
      <p:sp>
        <p:nvSpPr>
          <p:cNvPr name="AutoShape 58" id="58"/>
          <p:cNvSpPr/>
          <p:nvPr/>
        </p:nvSpPr>
        <p:spPr>
          <a:xfrm>
            <a:off x="5110291" y="6102809"/>
            <a:ext cx="935121" cy="0"/>
          </a:xfrm>
          <a:prstGeom prst="line">
            <a:avLst/>
          </a:prstGeom>
          <a:ln cap="flat" w="9525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59" id="59"/>
          <p:cNvSpPr txBox="true"/>
          <p:nvPr/>
        </p:nvSpPr>
        <p:spPr>
          <a:xfrm rot="0">
            <a:off x="5318415" y="5870714"/>
            <a:ext cx="467469" cy="27773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016"/>
              </a:lnSpc>
            </a:pPr>
            <a:r>
              <a:rPr lang="en-US" sz="1440">
                <a:solidFill>
                  <a:srgbClr val="000000"/>
                </a:solidFill>
                <a:latin typeface="Arial"/>
              </a:rPr>
              <a:t>TEXT</a:t>
            </a:r>
          </a:p>
        </p:txBody>
      </p:sp>
      <p:sp>
        <p:nvSpPr>
          <p:cNvPr name="AutoShape 60" id="60"/>
          <p:cNvSpPr/>
          <p:nvPr/>
        </p:nvSpPr>
        <p:spPr>
          <a:xfrm>
            <a:off x="5110291" y="6675583"/>
            <a:ext cx="935121" cy="0"/>
          </a:xfrm>
          <a:prstGeom prst="line">
            <a:avLst/>
          </a:prstGeom>
          <a:ln cap="flat" w="9525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61" id="61"/>
          <p:cNvSpPr txBox="true"/>
          <p:nvPr/>
        </p:nvSpPr>
        <p:spPr>
          <a:xfrm rot="0">
            <a:off x="5318415" y="6443488"/>
            <a:ext cx="467469" cy="27773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016"/>
              </a:lnSpc>
            </a:pPr>
            <a:r>
              <a:rPr lang="en-US" sz="1440">
                <a:solidFill>
                  <a:srgbClr val="000000"/>
                </a:solidFill>
                <a:latin typeface="Arial"/>
              </a:rPr>
              <a:t>TEXT</a:t>
            </a:r>
          </a:p>
        </p:txBody>
      </p:sp>
      <p:sp>
        <p:nvSpPr>
          <p:cNvPr name="AutoShape 62" id="62"/>
          <p:cNvSpPr/>
          <p:nvPr/>
        </p:nvSpPr>
        <p:spPr>
          <a:xfrm>
            <a:off x="5110291" y="7248357"/>
            <a:ext cx="935121" cy="0"/>
          </a:xfrm>
          <a:prstGeom prst="line">
            <a:avLst/>
          </a:prstGeom>
          <a:ln cap="flat" w="9525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63" id="63"/>
          <p:cNvSpPr txBox="true"/>
          <p:nvPr/>
        </p:nvSpPr>
        <p:spPr>
          <a:xfrm rot="0">
            <a:off x="5318415" y="7016262"/>
            <a:ext cx="467469" cy="27773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016"/>
              </a:lnSpc>
            </a:pPr>
            <a:r>
              <a:rPr lang="en-US" sz="1440">
                <a:solidFill>
                  <a:srgbClr val="000000"/>
                </a:solidFill>
                <a:latin typeface="Arial"/>
              </a:rPr>
              <a:t>TEXT</a:t>
            </a:r>
          </a:p>
        </p:txBody>
      </p:sp>
      <p:sp>
        <p:nvSpPr>
          <p:cNvPr name="AutoShape 64" id="64"/>
          <p:cNvSpPr/>
          <p:nvPr/>
        </p:nvSpPr>
        <p:spPr>
          <a:xfrm>
            <a:off x="5110291" y="7821131"/>
            <a:ext cx="935121" cy="0"/>
          </a:xfrm>
          <a:prstGeom prst="line">
            <a:avLst/>
          </a:prstGeom>
          <a:ln cap="flat" w="9525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65" id="65"/>
          <p:cNvSpPr txBox="true"/>
          <p:nvPr/>
        </p:nvSpPr>
        <p:spPr>
          <a:xfrm rot="0">
            <a:off x="5318415" y="7589037"/>
            <a:ext cx="467469" cy="27773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016"/>
              </a:lnSpc>
            </a:pPr>
            <a:r>
              <a:rPr lang="en-US" sz="1440">
                <a:solidFill>
                  <a:srgbClr val="000000"/>
                </a:solidFill>
                <a:latin typeface="Arial"/>
              </a:rPr>
              <a:t>TEXT</a:t>
            </a:r>
          </a:p>
        </p:txBody>
      </p:sp>
      <p:sp>
        <p:nvSpPr>
          <p:cNvPr name="AutoShape 66" id="66"/>
          <p:cNvSpPr/>
          <p:nvPr/>
        </p:nvSpPr>
        <p:spPr>
          <a:xfrm>
            <a:off x="5110291" y="8393905"/>
            <a:ext cx="935121" cy="0"/>
          </a:xfrm>
          <a:prstGeom prst="line">
            <a:avLst/>
          </a:prstGeom>
          <a:ln cap="flat" w="9525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67" id="67"/>
          <p:cNvSpPr txBox="true"/>
          <p:nvPr/>
        </p:nvSpPr>
        <p:spPr>
          <a:xfrm rot="0">
            <a:off x="5318415" y="8161811"/>
            <a:ext cx="467469" cy="27773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016"/>
              </a:lnSpc>
            </a:pPr>
            <a:r>
              <a:rPr lang="en-US" sz="1440">
                <a:solidFill>
                  <a:srgbClr val="000000"/>
                </a:solidFill>
                <a:latin typeface="Arial"/>
              </a:rPr>
              <a:t>TEXT</a:t>
            </a:r>
          </a:p>
        </p:txBody>
      </p:sp>
      <p:sp>
        <p:nvSpPr>
          <p:cNvPr name="AutoShape 68" id="68"/>
          <p:cNvSpPr/>
          <p:nvPr/>
        </p:nvSpPr>
        <p:spPr>
          <a:xfrm>
            <a:off x="5110291" y="8966680"/>
            <a:ext cx="935121" cy="0"/>
          </a:xfrm>
          <a:prstGeom prst="line">
            <a:avLst/>
          </a:prstGeom>
          <a:ln cap="flat" w="9525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69" id="69"/>
          <p:cNvSpPr txBox="true"/>
          <p:nvPr/>
        </p:nvSpPr>
        <p:spPr>
          <a:xfrm rot="0">
            <a:off x="5318415" y="8734585"/>
            <a:ext cx="467469" cy="27773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016"/>
              </a:lnSpc>
            </a:pPr>
            <a:r>
              <a:rPr lang="en-US" sz="1440">
                <a:solidFill>
                  <a:srgbClr val="000000"/>
                </a:solidFill>
                <a:latin typeface="Arial"/>
              </a:rPr>
              <a:t>TEXT</a:t>
            </a:r>
          </a:p>
        </p:txBody>
      </p:sp>
      <p:sp>
        <p:nvSpPr>
          <p:cNvPr name="TextBox 70" id="70"/>
          <p:cNvSpPr txBox="true"/>
          <p:nvPr/>
        </p:nvSpPr>
        <p:spPr>
          <a:xfrm rot="0">
            <a:off x="6380051" y="4268716"/>
            <a:ext cx="958602" cy="318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2378"/>
              </a:lnSpc>
            </a:pPr>
            <a:r>
              <a:rPr lang="en-US" sz="1698">
                <a:solidFill>
                  <a:srgbClr val="000000"/>
                </a:solidFill>
                <a:latin typeface="Arial"/>
              </a:rPr>
              <a:t>Right Arm</a:t>
            </a:r>
          </a:p>
        </p:txBody>
      </p:sp>
      <p:sp>
        <p:nvSpPr>
          <p:cNvPr name="TextBox 71" id="71"/>
          <p:cNvSpPr txBox="true"/>
          <p:nvPr/>
        </p:nvSpPr>
        <p:spPr>
          <a:xfrm rot="0">
            <a:off x="6523670" y="4803391"/>
            <a:ext cx="814983" cy="318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2378"/>
              </a:lnSpc>
            </a:pPr>
            <a:r>
              <a:rPr lang="en-US" sz="1698">
                <a:solidFill>
                  <a:srgbClr val="000000"/>
                </a:solidFill>
                <a:latin typeface="Arial"/>
              </a:rPr>
              <a:t>Left Arm</a:t>
            </a:r>
          </a:p>
        </p:txBody>
      </p:sp>
      <p:sp>
        <p:nvSpPr>
          <p:cNvPr name="TextBox 72" id="72"/>
          <p:cNvSpPr txBox="true"/>
          <p:nvPr/>
        </p:nvSpPr>
        <p:spPr>
          <a:xfrm rot="0">
            <a:off x="6775338" y="5338065"/>
            <a:ext cx="563314" cy="318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2378"/>
              </a:lnSpc>
            </a:pPr>
            <a:r>
              <a:rPr lang="en-US" sz="1698">
                <a:solidFill>
                  <a:srgbClr val="000000"/>
                </a:solidFill>
                <a:latin typeface="Arial"/>
              </a:rPr>
              <a:t>Chest</a:t>
            </a:r>
          </a:p>
        </p:txBody>
      </p:sp>
      <p:sp>
        <p:nvSpPr>
          <p:cNvPr name="TextBox 73" id="73"/>
          <p:cNvSpPr txBox="true"/>
          <p:nvPr/>
        </p:nvSpPr>
        <p:spPr>
          <a:xfrm rot="0">
            <a:off x="6799448" y="5872739"/>
            <a:ext cx="539204" cy="318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2378"/>
              </a:lnSpc>
            </a:pPr>
            <a:r>
              <a:rPr lang="en-US" sz="1698">
                <a:solidFill>
                  <a:srgbClr val="000000"/>
                </a:solidFill>
                <a:latin typeface="Arial"/>
              </a:rPr>
              <a:t>Waist</a:t>
            </a:r>
          </a:p>
        </p:txBody>
      </p:sp>
      <p:sp>
        <p:nvSpPr>
          <p:cNvPr name="TextBox 74" id="74"/>
          <p:cNvSpPr txBox="true"/>
          <p:nvPr/>
        </p:nvSpPr>
        <p:spPr>
          <a:xfrm rot="0">
            <a:off x="6907349" y="6445513"/>
            <a:ext cx="431304" cy="318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2378"/>
              </a:lnSpc>
            </a:pPr>
            <a:r>
              <a:rPr lang="en-US" sz="1698">
                <a:solidFill>
                  <a:srgbClr val="000000"/>
                </a:solidFill>
                <a:latin typeface="Arial"/>
              </a:rPr>
              <a:t>Hips</a:t>
            </a:r>
          </a:p>
        </p:txBody>
      </p:sp>
      <p:sp>
        <p:nvSpPr>
          <p:cNvPr name="TextBox 75" id="75"/>
          <p:cNvSpPr txBox="true"/>
          <p:nvPr/>
        </p:nvSpPr>
        <p:spPr>
          <a:xfrm rot="0">
            <a:off x="6235985" y="7018287"/>
            <a:ext cx="1102668" cy="318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2378"/>
              </a:lnSpc>
            </a:pPr>
            <a:r>
              <a:rPr lang="en-US" sz="1698">
                <a:solidFill>
                  <a:srgbClr val="000000"/>
                </a:solidFill>
                <a:latin typeface="Arial"/>
              </a:rPr>
              <a:t>Right Thigh</a:t>
            </a:r>
          </a:p>
        </p:txBody>
      </p:sp>
      <p:sp>
        <p:nvSpPr>
          <p:cNvPr name="TextBox 76" id="76"/>
          <p:cNvSpPr txBox="true"/>
          <p:nvPr/>
        </p:nvSpPr>
        <p:spPr>
          <a:xfrm rot="0">
            <a:off x="6379604" y="7591062"/>
            <a:ext cx="959048" cy="318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2378"/>
              </a:lnSpc>
            </a:pPr>
            <a:r>
              <a:rPr lang="en-US" sz="1698">
                <a:solidFill>
                  <a:srgbClr val="000000"/>
                </a:solidFill>
                <a:latin typeface="Arial"/>
              </a:rPr>
              <a:t>Left Thigh</a:t>
            </a:r>
          </a:p>
        </p:txBody>
      </p:sp>
      <p:sp>
        <p:nvSpPr>
          <p:cNvPr name="TextBox 77" id="77"/>
          <p:cNvSpPr txBox="true"/>
          <p:nvPr/>
        </p:nvSpPr>
        <p:spPr>
          <a:xfrm rot="0">
            <a:off x="6391957" y="8163836"/>
            <a:ext cx="946696" cy="318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2378"/>
              </a:lnSpc>
            </a:pPr>
            <a:r>
              <a:rPr lang="en-US" sz="1698">
                <a:solidFill>
                  <a:srgbClr val="000000"/>
                </a:solidFill>
                <a:latin typeface="Arial"/>
              </a:rPr>
              <a:t>Right Calf</a:t>
            </a:r>
          </a:p>
        </p:txBody>
      </p:sp>
      <p:sp>
        <p:nvSpPr>
          <p:cNvPr name="TextBox 78" id="78"/>
          <p:cNvSpPr txBox="true"/>
          <p:nvPr/>
        </p:nvSpPr>
        <p:spPr>
          <a:xfrm rot="0">
            <a:off x="6535576" y="8736610"/>
            <a:ext cx="803077" cy="318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2378"/>
              </a:lnSpc>
            </a:pPr>
            <a:r>
              <a:rPr lang="en-US" sz="1698">
                <a:solidFill>
                  <a:srgbClr val="000000"/>
                </a:solidFill>
                <a:latin typeface="Arial"/>
              </a:rPr>
              <a:t>Left Calf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DAFj7YMLnXU</dc:identifier>
  <dcterms:modified xsi:type="dcterms:W3CDTF">2011-08-01T06:04:30Z</dcterms:modified>
  <cp:revision>1</cp:revision>
  <dc:title>Body Measurements-Female</dc:title>
</cp:coreProperties>
</file>