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no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14"/>
  </p:sldIdLst>
  <p:sldSz cx="9525000" cy="14287500"/>
  <p:notesSz cx="6858000" cy="9144000"/>
  <p:embeddedFontLst>
    <p:embeddedFont>
      <p:font typeface="Raleway" charset="1" panose="020B0503030101060003"/>
      <p:regular r:id="rId6"/>
    </p:embeddedFont>
    <p:embeddedFont>
      <p:font typeface="Raleway Bold" charset="1" panose="020B0803030101060003"/>
      <p:regular r:id="rId7"/>
    </p:embeddedFont>
    <p:embeddedFont>
      <p:font typeface="Arimo" charset="1" panose="020B0604020202020204"/>
      <p:regular r:id="rId8"/>
    </p:embeddedFont>
    <p:embeddedFont>
      <p:font typeface="Arimo Bold" charset="1" panose="020B0704020202020204"/>
      <p:regular r:id="rId9"/>
    </p:embeddedFont>
    <p:embeddedFont>
      <p:font typeface="Arimo Italics" charset="1" panose="020B0604020202090204"/>
      <p:regular r:id="rId10"/>
    </p:embeddedFont>
    <p:embeddedFont>
      <p:font typeface="Arimo Bold Italics" charset="1" panose="020B0704020202090204"/>
      <p:regular r:id="rId11"/>
    </p:embeddedFont>
    <p:embeddedFont>
      <p:font typeface="Life Savers" charset="1" panose="03050602040302000004"/>
      <p:regular r:id="rId12"/>
    </p:embeddedFont>
    <p:embeddedFont>
      <p:font typeface="Life Savers Bold" charset="1" panose="03050602040302000004"/>
      <p:regular r:id="rId1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no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slides/slide1.xml" Type="http://schemas.openxmlformats.org/officeDocument/2006/relationships/slide"/><Relationship Id="rId2" Target="presProps.xml" Type="http://schemas.openxmlformats.org/officeDocument/2006/relationships/presProps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no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2.png" Type="http://schemas.openxmlformats.org/officeDocument/2006/relationships/image"/><Relationship Id="rId4" Target="../media/image3.jpe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19304" t="13897" r="43072" b="0"/>
          <a:stretch>
            <a:fillRect/>
          </a:stretch>
        </p:blipFill>
        <p:spPr>
          <a:xfrm flipH="false" flipV="false">
            <a:off x="0" y="0"/>
            <a:ext cx="9525000" cy="14287500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>
            <a:alphaModFix amt="50000"/>
          </a:blip>
          <a:srcRect l="4161" t="0" r="0" b="0"/>
          <a:stretch>
            <a:fillRect/>
          </a:stretch>
        </p:blipFill>
        <p:spPr>
          <a:xfrm flipH="false" flipV="false" rot="0">
            <a:off x="1644966" y="1968300"/>
            <a:ext cx="6577969" cy="8732668"/>
          </a:xfrm>
          <a:prstGeom prst="rect">
            <a:avLst/>
          </a:prstGeom>
        </p:spPr>
      </p:pic>
      <p:grpSp>
        <p:nvGrpSpPr>
          <p:cNvPr name="Group 4" id="4"/>
          <p:cNvGrpSpPr/>
          <p:nvPr/>
        </p:nvGrpSpPr>
        <p:grpSpPr>
          <a:xfrm rot="0">
            <a:off x="1644966" y="2167597"/>
            <a:ext cx="6257841" cy="8099017"/>
            <a:chOff x="0" y="0"/>
            <a:chExt cx="8343788" cy="10798690"/>
          </a:xfrm>
        </p:grpSpPr>
        <p:pic>
          <p:nvPicPr>
            <p:cNvPr name="Picture 5" id="5"/>
            <p:cNvPicPr>
              <a:picLocks noChangeAspect="true"/>
            </p:cNvPicPr>
            <p:nvPr/>
          </p:nvPicPr>
          <p:blipFill>
            <a:blip r:embed="rId4"/>
            <a:srcRect l="0" t="0" r="0" b="0"/>
            <a:stretch>
              <a:fillRect/>
            </a:stretch>
          </p:blipFill>
          <p:spPr>
            <a:xfrm flipH="false" flipV="false">
              <a:off x="0" y="0"/>
              <a:ext cx="8343788" cy="10798690"/>
            </a:xfrm>
            <a:prstGeom prst="rect">
              <a:avLst/>
            </a:prstGeom>
          </p:spPr>
        </p:pic>
      </p:grpSp>
      <p:grpSp>
        <p:nvGrpSpPr>
          <p:cNvPr name="Group 6" id="6"/>
          <p:cNvGrpSpPr/>
          <p:nvPr/>
        </p:nvGrpSpPr>
        <p:grpSpPr>
          <a:xfrm rot="0">
            <a:off x="0" y="12985490"/>
            <a:ext cx="9525000" cy="1302010"/>
            <a:chOff x="0" y="0"/>
            <a:chExt cx="3612444" cy="493799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612445" cy="493799"/>
            </a:xfrm>
            <a:custGeom>
              <a:avLst/>
              <a:gdLst/>
              <a:ahLst/>
              <a:cxnLst/>
              <a:rect r="r" b="b" t="t" l="l"/>
              <a:pathLst>
                <a:path h="493799" w="3612445">
                  <a:moveTo>
                    <a:pt x="0" y="0"/>
                  </a:moveTo>
                  <a:lnTo>
                    <a:pt x="3612445" y="0"/>
                  </a:lnTo>
                  <a:lnTo>
                    <a:pt x="3612445" y="493799"/>
                  </a:lnTo>
                  <a:lnTo>
                    <a:pt x="0" y="493799"/>
                  </a:lnTo>
                  <a:close/>
                </a:path>
              </a:pathLst>
            </a:custGeom>
            <a:solidFill>
              <a:srgbClr val="8FCDB5"/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0" y="-28575"/>
              <a:ext cx="812800" cy="841375"/>
            </a:xfrm>
            <a:prstGeom prst="rect">
              <a:avLst/>
            </a:prstGeom>
          </p:spPr>
          <p:txBody>
            <a:bodyPr anchor="ctr" rtlCol="false" tIns="18815" lIns="18815" bIns="18815" rIns="18815"/>
            <a:lstStyle/>
            <a:p>
              <a:pPr algn="ctr">
                <a:lnSpc>
                  <a:spcPts val="1866"/>
                </a:lnSpc>
              </a:pPr>
            </a:p>
          </p:txBody>
        </p:sp>
      </p:grpSp>
      <p:grpSp>
        <p:nvGrpSpPr>
          <p:cNvPr name="Group 9" id="9"/>
          <p:cNvGrpSpPr/>
          <p:nvPr/>
        </p:nvGrpSpPr>
        <p:grpSpPr>
          <a:xfrm rot="0">
            <a:off x="1758723" y="0"/>
            <a:ext cx="6007554" cy="1863525"/>
            <a:chOff x="0" y="0"/>
            <a:chExt cx="2278421" cy="706759"/>
          </a:xfrm>
        </p:grpSpPr>
        <p:sp>
          <p:nvSpPr>
            <p:cNvPr name="Freeform 10" id="10"/>
            <p:cNvSpPr/>
            <p:nvPr/>
          </p:nvSpPr>
          <p:spPr>
            <a:xfrm flipH="false" flipV="false">
              <a:off x="0" y="0"/>
              <a:ext cx="2278421" cy="706759"/>
            </a:xfrm>
            <a:custGeom>
              <a:avLst/>
              <a:gdLst/>
              <a:ahLst/>
              <a:cxnLst/>
              <a:rect r="r" b="b" t="t" l="l"/>
              <a:pathLst>
                <a:path h="706759" w="2278421">
                  <a:moveTo>
                    <a:pt x="0" y="0"/>
                  </a:moveTo>
                  <a:lnTo>
                    <a:pt x="2278421" y="0"/>
                  </a:lnTo>
                  <a:lnTo>
                    <a:pt x="2278421" y="706759"/>
                  </a:lnTo>
                  <a:lnTo>
                    <a:pt x="0" y="706759"/>
                  </a:lnTo>
                  <a:close/>
                </a:path>
              </a:pathLst>
            </a:custGeom>
            <a:solidFill>
              <a:srgbClr val="8FCDB5"/>
            </a:solidFill>
          </p:spPr>
        </p:sp>
        <p:sp>
          <p:nvSpPr>
            <p:cNvPr name="TextBox 11" id="11"/>
            <p:cNvSpPr txBox="true"/>
            <p:nvPr/>
          </p:nvSpPr>
          <p:spPr>
            <a:xfrm>
              <a:off x="0" y="-28575"/>
              <a:ext cx="812800" cy="841375"/>
            </a:xfrm>
            <a:prstGeom prst="rect">
              <a:avLst/>
            </a:prstGeom>
          </p:spPr>
          <p:txBody>
            <a:bodyPr anchor="ctr" rtlCol="false" tIns="18815" lIns="18815" bIns="18815" rIns="18815"/>
            <a:lstStyle/>
            <a:p>
              <a:pPr algn="ctr">
                <a:lnSpc>
                  <a:spcPts val="1866"/>
                </a:lnSpc>
              </a:pPr>
            </a:p>
          </p:txBody>
        </p:sp>
      </p:grpSp>
      <p:grpSp>
        <p:nvGrpSpPr>
          <p:cNvPr name="Group 12" id="12"/>
          <p:cNvGrpSpPr/>
          <p:nvPr/>
        </p:nvGrpSpPr>
        <p:grpSpPr>
          <a:xfrm rot="0">
            <a:off x="5078936" y="10805759"/>
            <a:ext cx="4753595" cy="751465"/>
            <a:chOff x="0" y="0"/>
            <a:chExt cx="1802845" cy="285000"/>
          </a:xfrm>
        </p:grpSpPr>
        <p:sp>
          <p:nvSpPr>
            <p:cNvPr name="Freeform 13" id="13"/>
            <p:cNvSpPr/>
            <p:nvPr/>
          </p:nvSpPr>
          <p:spPr>
            <a:xfrm flipH="false" flipV="false">
              <a:off x="0" y="0"/>
              <a:ext cx="1802845" cy="285000"/>
            </a:xfrm>
            <a:custGeom>
              <a:avLst/>
              <a:gdLst/>
              <a:ahLst/>
              <a:cxnLst/>
              <a:rect r="r" b="b" t="t" l="l"/>
              <a:pathLst>
                <a:path h="285000" w="1802845">
                  <a:moveTo>
                    <a:pt x="142500" y="0"/>
                  </a:moveTo>
                  <a:lnTo>
                    <a:pt x="1660345" y="0"/>
                  </a:lnTo>
                  <a:cubicBezTo>
                    <a:pt x="1739046" y="0"/>
                    <a:pt x="1802845" y="63799"/>
                    <a:pt x="1802845" y="142500"/>
                  </a:cubicBezTo>
                  <a:lnTo>
                    <a:pt x="1802845" y="142500"/>
                  </a:lnTo>
                  <a:cubicBezTo>
                    <a:pt x="1802845" y="180293"/>
                    <a:pt x="1787832" y="216539"/>
                    <a:pt x="1761108" y="243263"/>
                  </a:cubicBezTo>
                  <a:cubicBezTo>
                    <a:pt x="1734384" y="269987"/>
                    <a:pt x="1698138" y="285000"/>
                    <a:pt x="1660345" y="285000"/>
                  </a:cubicBezTo>
                  <a:lnTo>
                    <a:pt x="142500" y="285000"/>
                  </a:lnTo>
                  <a:cubicBezTo>
                    <a:pt x="63799" y="285000"/>
                    <a:pt x="0" y="221201"/>
                    <a:pt x="0" y="142500"/>
                  </a:cubicBezTo>
                  <a:lnTo>
                    <a:pt x="0" y="142500"/>
                  </a:lnTo>
                  <a:cubicBezTo>
                    <a:pt x="0" y="63799"/>
                    <a:pt x="63799" y="0"/>
                    <a:pt x="1425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14" id="14"/>
            <p:cNvSpPr txBox="true"/>
            <p:nvPr/>
          </p:nvSpPr>
          <p:spPr>
            <a:xfrm>
              <a:off x="0" y="-28575"/>
              <a:ext cx="812800" cy="841375"/>
            </a:xfrm>
            <a:prstGeom prst="rect">
              <a:avLst/>
            </a:prstGeom>
          </p:spPr>
          <p:txBody>
            <a:bodyPr anchor="ctr" rtlCol="false" tIns="18815" lIns="18815" bIns="18815" rIns="18815"/>
            <a:lstStyle/>
            <a:p>
              <a:pPr algn="ctr">
                <a:lnSpc>
                  <a:spcPts val="1866"/>
                </a:lnSpc>
              </a:pPr>
            </a:p>
          </p:txBody>
        </p:sp>
      </p:grpSp>
      <p:grpSp>
        <p:nvGrpSpPr>
          <p:cNvPr name="Group 15" id="15"/>
          <p:cNvGrpSpPr/>
          <p:nvPr/>
        </p:nvGrpSpPr>
        <p:grpSpPr>
          <a:xfrm rot="0">
            <a:off x="-284759" y="10805149"/>
            <a:ext cx="4753595" cy="751465"/>
            <a:chOff x="0" y="0"/>
            <a:chExt cx="1802845" cy="285000"/>
          </a:xfrm>
        </p:grpSpPr>
        <p:sp>
          <p:nvSpPr>
            <p:cNvPr name="Freeform 16" id="16"/>
            <p:cNvSpPr/>
            <p:nvPr/>
          </p:nvSpPr>
          <p:spPr>
            <a:xfrm flipH="false" flipV="false">
              <a:off x="0" y="0"/>
              <a:ext cx="1802845" cy="285000"/>
            </a:xfrm>
            <a:custGeom>
              <a:avLst/>
              <a:gdLst/>
              <a:ahLst/>
              <a:cxnLst/>
              <a:rect r="r" b="b" t="t" l="l"/>
              <a:pathLst>
                <a:path h="285000" w="1802845">
                  <a:moveTo>
                    <a:pt x="142500" y="0"/>
                  </a:moveTo>
                  <a:lnTo>
                    <a:pt x="1660345" y="0"/>
                  </a:lnTo>
                  <a:cubicBezTo>
                    <a:pt x="1739046" y="0"/>
                    <a:pt x="1802845" y="63799"/>
                    <a:pt x="1802845" y="142500"/>
                  </a:cubicBezTo>
                  <a:lnTo>
                    <a:pt x="1802845" y="142500"/>
                  </a:lnTo>
                  <a:cubicBezTo>
                    <a:pt x="1802845" y="180293"/>
                    <a:pt x="1787832" y="216539"/>
                    <a:pt x="1761108" y="243263"/>
                  </a:cubicBezTo>
                  <a:cubicBezTo>
                    <a:pt x="1734384" y="269987"/>
                    <a:pt x="1698138" y="285000"/>
                    <a:pt x="1660345" y="285000"/>
                  </a:cubicBezTo>
                  <a:lnTo>
                    <a:pt x="142500" y="285000"/>
                  </a:lnTo>
                  <a:cubicBezTo>
                    <a:pt x="63799" y="285000"/>
                    <a:pt x="0" y="221201"/>
                    <a:pt x="0" y="142500"/>
                  </a:cubicBezTo>
                  <a:lnTo>
                    <a:pt x="0" y="142500"/>
                  </a:lnTo>
                  <a:cubicBezTo>
                    <a:pt x="0" y="63799"/>
                    <a:pt x="63799" y="0"/>
                    <a:pt x="1425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17" id="17"/>
            <p:cNvSpPr txBox="true"/>
            <p:nvPr/>
          </p:nvSpPr>
          <p:spPr>
            <a:xfrm>
              <a:off x="0" y="-28575"/>
              <a:ext cx="812800" cy="841375"/>
            </a:xfrm>
            <a:prstGeom prst="rect">
              <a:avLst/>
            </a:prstGeom>
          </p:spPr>
          <p:txBody>
            <a:bodyPr anchor="ctr" rtlCol="false" tIns="18815" lIns="18815" bIns="18815" rIns="18815"/>
            <a:lstStyle/>
            <a:p>
              <a:pPr algn="ctr">
                <a:lnSpc>
                  <a:spcPts val="1866"/>
                </a:lnSpc>
              </a:pPr>
            </a:p>
          </p:txBody>
        </p:sp>
      </p:grpSp>
      <p:sp>
        <p:nvSpPr>
          <p:cNvPr name="TextBox 18" id="18"/>
          <p:cNvSpPr txBox="true"/>
          <p:nvPr/>
        </p:nvSpPr>
        <p:spPr>
          <a:xfrm rot="0">
            <a:off x="2957656" y="159271"/>
            <a:ext cx="3609688" cy="150073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007"/>
              </a:lnSpc>
            </a:pPr>
            <a:r>
              <a:rPr lang="en-US" sz="4291">
                <a:solidFill>
                  <a:srgbClr val="000000"/>
                </a:solidFill>
                <a:latin typeface="Life Savers Bold"/>
              </a:rPr>
              <a:t>INSERT TEXT</a:t>
            </a:r>
          </a:p>
          <a:p>
            <a:pPr algn="ctr" marL="0" indent="0" lvl="0">
              <a:lnSpc>
                <a:spcPts val="6007"/>
              </a:lnSpc>
              <a:spcBef>
                <a:spcPct val="0"/>
              </a:spcBef>
            </a:pPr>
            <a:r>
              <a:rPr lang="en-US" sz="4291">
                <a:solidFill>
                  <a:srgbClr val="000000"/>
                </a:solidFill>
                <a:latin typeface="Life Savers Bold"/>
              </a:rPr>
              <a:t>HERE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5462399" y="10891680"/>
            <a:ext cx="3609688" cy="52212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0">
              <a:lnSpc>
                <a:spcPts val="4296"/>
              </a:lnSpc>
              <a:spcBef>
                <a:spcPct val="0"/>
              </a:spcBef>
            </a:pPr>
            <a:r>
              <a:rPr lang="en-US" sz="3069">
                <a:solidFill>
                  <a:srgbClr val="000000"/>
                </a:solidFill>
                <a:latin typeface="Life Savers Bold"/>
              </a:rPr>
              <a:t>Insert Text Here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452913" y="10891680"/>
            <a:ext cx="3609688" cy="5224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4296"/>
              </a:lnSpc>
              <a:spcBef>
                <a:spcPct val="0"/>
              </a:spcBef>
            </a:pPr>
            <a:r>
              <a:rPr lang="en-US" sz="3069">
                <a:solidFill>
                  <a:srgbClr val="000000"/>
                </a:solidFill>
                <a:latin typeface="Life Savers Bold"/>
              </a:rPr>
              <a:t>Insert Text Here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2080652" y="13243154"/>
            <a:ext cx="5363695" cy="7676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6384"/>
              </a:lnSpc>
              <a:spcBef>
                <a:spcPct val="0"/>
              </a:spcBef>
            </a:pPr>
            <a:r>
              <a:rPr lang="en-US" sz="4560">
                <a:solidFill>
                  <a:srgbClr val="000000"/>
                </a:solidFill>
                <a:latin typeface="Life Savers Bold"/>
              </a:rPr>
              <a:t>Insert Text Here</a:t>
            </a:r>
          </a:p>
        </p:txBody>
      </p:sp>
      <p:grpSp>
        <p:nvGrpSpPr>
          <p:cNvPr name="Group 22" id="22"/>
          <p:cNvGrpSpPr/>
          <p:nvPr/>
        </p:nvGrpSpPr>
        <p:grpSpPr>
          <a:xfrm rot="0">
            <a:off x="5078936" y="11895929"/>
            <a:ext cx="4753595" cy="751465"/>
            <a:chOff x="0" y="0"/>
            <a:chExt cx="1802845" cy="285000"/>
          </a:xfrm>
        </p:grpSpPr>
        <p:sp>
          <p:nvSpPr>
            <p:cNvPr name="Freeform 23" id="23"/>
            <p:cNvSpPr/>
            <p:nvPr/>
          </p:nvSpPr>
          <p:spPr>
            <a:xfrm flipH="false" flipV="false">
              <a:off x="0" y="0"/>
              <a:ext cx="1802845" cy="285000"/>
            </a:xfrm>
            <a:custGeom>
              <a:avLst/>
              <a:gdLst/>
              <a:ahLst/>
              <a:cxnLst/>
              <a:rect r="r" b="b" t="t" l="l"/>
              <a:pathLst>
                <a:path h="285000" w="1802845">
                  <a:moveTo>
                    <a:pt x="142500" y="0"/>
                  </a:moveTo>
                  <a:lnTo>
                    <a:pt x="1660345" y="0"/>
                  </a:lnTo>
                  <a:cubicBezTo>
                    <a:pt x="1739046" y="0"/>
                    <a:pt x="1802845" y="63799"/>
                    <a:pt x="1802845" y="142500"/>
                  </a:cubicBezTo>
                  <a:lnTo>
                    <a:pt x="1802845" y="142500"/>
                  </a:lnTo>
                  <a:cubicBezTo>
                    <a:pt x="1802845" y="180293"/>
                    <a:pt x="1787832" y="216539"/>
                    <a:pt x="1761108" y="243263"/>
                  </a:cubicBezTo>
                  <a:cubicBezTo>
                    <a:pt x="1734384" y="269987"/>
                    <a:pt x="1698138" y="285000"/>
                    <a:pt x="1660345" y="285000"/>
                  </a:cubicBezTo>
                  <a:lnTo>
                    <a:pt x="142500" y="285000"/>
                  </a:lnTo>
                  <a:cubicBezTo>
                    <a:pt x="63799" y="285000"/>
                    <a:pt x="0" y="221201"/>
                    <a:pt x="0" y="142500"/>
                  </a:cubicBezTo>
                  <a:lnTo>
                    <a:pt x="0" y="142500"/>
                  </a:lnTo>
                  <a:cubicBezTo>
                    <a:pt x="0" y="63799"/>
                    <a:pt x="63799" y="0"/>
                    <a:pt x="1425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24" id="24"/>
            <p:cNvSpPr txBox="true"/>
            <p:nvPr/>
          </p:nvSpPr>
          <p:spPr>
            <a:xfrm>
              <a:off x="0" y="-28575"/>
              <a:ext cx="812800" cy="841375"/>
            </a:xfrm>
            <a:prstGeom prst="rect">
              <a:avLst/>
            </a:prstGeom>
          </p:spPr>
          <p:txBody>
            <a:bodyPr anchor="ctr" rtlCol="false" tIns="18815" lIns="18815" bIns="18815" rIns="18815"/>
            <a:lstStyle/>
            <a:p>
              <a:pPr algn="ctr">
                <a:lnSpc>
                  <a:spcPts val="1866"/>
                </a:lnSpc>
              </a:pPr>
            </a:p>
          </p:txBody>
        </p:sp>
      </p:grpSp>
      <p:grpSp>
        <p:nvGrpSpPr>
          <p:cNvPr name="Group 25" id="25"/>
          <p:cNvGrpSpPr/>
          <p:nvPr/>
        </p:nvGrpSpPr>
        <p:grpSpPr>
          <a:xfrm rot="0">
            <a:off x="-284759" y="11895319"/>
            <a:ext cx="4753595" cy="751465"/>
            <a:chOff x="0" y="0"/>
            <a:chExt cx="1802845" cy="285000"/>
          </a:xfrm>
        </p:grpSpPr>
        <p:sp>
          <p:nvSpPr>
            <p:cNvPr name="Freeform 26" id="26"/>
            <p:cNvSpPr/>
            <p:nvPr/>
          </p:nvSpPr>
          <p:spPr>
            <a:xfrm flipH="false" flipV="false">
              <a:off x="0" y="0"/>
              <a:ext cx="1802845" cy="285000"/>
            </a:xfrm>
            <a:custGeom>
              <a:avLst/>
              <a:gdLst/>
              <a:ahLst/>
              <a:cxnLst/>
              <a:rect r="r" b="b" t="t" l="l"/>
              <a:pathLst>
                <a:path h="285000" w="1802845">
                  <a:moveTo>
                    <a:pt x="142500" y="0"/>
                  </a:moveTo>
                  <a:lnTo>
                    <a:pt x="1660345" y="0"/>
                  </a:lnTo>
                  <a:cubicBezTo>
                    <a:pt x="1739046" y="0"/>
                    <a:pt x="1802845" y="63799"/>
                    <a:pt x="1802845" y="142500"/>
                  </a:cubicBezTo>
                  <a:lnTo>
                    <a:pt x="1802845" y="142500"/>
                  </a:lnTo>
                  <a:cubicBezTo>
                    <a:pt x="1802845" y="180293"/>
                    <a:pt x="1787832" y="216539"/>
                    <a:pt x="1761108" y="243263"/>
                  </a:cubicBezTo>
                  <a:cubicBezTo>
                    <a:pt x="1734384" y="269987"/>
                    <a:pt x="1698138" y="285000"/>
                    <a:pt x="1660345" y="285000"/>
                  </a:cubicBezTo>
                  <a:lnTo>
                    <a:pt x="142500" y="285000"/>
                  </a:lnTo>
                  <a:cubicBezTo>
                    <a:pt x="63799" y="285000"/>
                    <a:pt x="0" y="221201"/>
                    <a:pt x="0" y="142500"/>
                  </a:cubicBezTo>
                  <a:lnTo>
                    <a:pt x="0" y="142500"/>
                  </a:lnTo>
                  <a:cubicBezTo>
                    <a:pt x="0" y="63799"/>
                    <a:pt x="63799" y="0"/>
                    <a:pt x="1425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27" id="27"/>
            <p:cNvSpPr txBox="true"/>
            <p:nvPr/>
          </p:nvSpPr>
          <p:spPr>
            <a:xfrm>
              <a:off x="0" y="-28575"/>
              <a:ext cx="812800" cy="841375"/>
            </a:xfrm>
            <a:prstGeom prst="rect">
              <a:avLst/>
            </a:prstGeom>
          </p:spPr>
          <p:txBody>
            <a:bodyPr anchor="ctr" rtlCol="false" tIns="18815" lIns="18815" bIns="18815" rIns="18815"/>
            <a:lstStyle/>
            <a:p>
              <a:pPr algn="ctr">
                <a:lnSpc>
                  <a:spcPts val="1866"/>
                </a:lnSpc>
              </a:pPr>
            </a:p>
          </p:txBody>
        </p:sp>
      </p:grpSp>
      <p:sp>
        <p:nvSpPr>
          <p:cNvPr name="TextBox 28" id="28"/>
          <p:cNvSpPr txBox="true"/>
          <p:nvPr/>
        </p:nvSpPr>
        <p:spPr>
          <a:xfrm rot="0">
            <a:off x="5462399" y="11981850"/>
            <a:ext cx="3609688" cy="52212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0">
              <a:lnSpc>
                <a:spcPts val="4296"/>
              </a:lnSpc>
              <a:spcBef>
                <a:spcPct val="0"/>
              </a:spcBef>
            </a:pPr>
            <a:r>
              <a:rPr lang="en-US" sz="3069">
                <a:solidFill>
                  <a:srgbClr val="000000"/>
                </a:solidFill>
                <a:latin typeface="Life Savers Bold"/>
              </a:rPr>
              <a:t>Insert Text Here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452913" y="11981850"/>
            <a:ext cx="3609688" cy="5224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4296"/>
              </a:lnSpc>
              <a:spcBef>
                <a:spcPct val="0"/>
              </a:spcBef>
            </a:pPr>
            <a:r>
              <a:rPr lang="en-US" sz="3069">
                <a:solidFill>
                  <a:srgbClr val="000000"/>
                </a:solidFill>
                <a:latin typeface="Life Savers Bold"/>
              </a:rPr>
              <a:t>Insert Text Here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DAFj61wkZTI</dc:identifier>
  <dcterms:modified xsi:type="dcterms:W3CDTF">2011-08-01T06:04:30Z</dcterms:modified>
  <cp:revision>1</cp:revision>
  <dc:title>Mockup 2-Basic Background-Pinterest</dc:title>
</cp:coreProperties>
</file>