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4"/>
  </p:sldIdLst>
  <p:sldSz cx="9525000" cy="14287500"/>
  <p:notesSz cx="6858000" cy="9144000"/>
  <p:embeddedFontLst>
    <p:embeddedFont>
      <p:font typeface="Ubuntu" charset="1" panose="020B0504030602030204"/>
      <p:regular r:id="rId6"/>
    </p:embeddedFont>
    <p:embeddedFont>
      <p:font typeface="Ubuntu Bold" charset="1" panose="020B0804030602030204"/>
      <p:regular r:id="rId7"/>
    </p:embeddedFont>
    <p:embeddedFont>
      <p:font typeface="Ubuntu Italics" charset="1" panose="020B05040306020A0204"/>
      <p:regular r:id="rId8"/>
    </p:embeddedFont>
    <p:embeddedFont>
      <p:font typeface="Ubuntu Bold Italics" charset="1" panose="020B08040306020A0204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28041" t="0" r="28041" b="0"/>
          <a:stretch>
            <a:fillRect/>
          </a:stretch>
        </p:blipFill>
        <p:spPr>
          <a:xfrm flipH="false" flipV="false">
            <a:off x="0" y="0"/>
            <a:ext cx="9525000" cy="142875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5666695" y="3895976"/>
            <a:ext cx="5811610" cy="7715279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5666695" y="4072054"/>
            <a:ext cx="5528779" cy="7155451"/>
            <a:chOff x="0" y="0"/>
            <a:chExt cx="7371705" cy="9540602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7371705" cy="9540602"/>
            </a:xfrm>
            <a:prstGeom prst="rect">
              <a:avLst/>
            </a:prstGeom>
          </p:spPr>
        </p:pic>
      </p:grp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-1669766" y="3895976"/>
            <a:ext cx="5811610" cy="7715279"/>
          </a:xfrm>
          <a:prstGeom prst="rect">
            <a:avLst/>
          </a:prstGeom>
        </p:spPr>
      </p:pic>
      <p:grpSp>
        <p:nvGrpSpPr>
          <p:cNvPr name="Group 7" id="7"/>
          <p:cNvGrpSpPr/>
          <p:nvPr/>
        </p:nvGrpSpPr>
        <p:grpSpPr>
          <a:xfrm rot="0">
            <a:off x="-1669766" y="4072054"/>
            <a:ext cx="5528779" cy="7155451"/>
            <a:chOff x="0" y="0"/>
            <a:chExt cx="7371705" cy="9540602"/>
          </a:xfrm>
        </p:grpSpPr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7371705" cy="9540602"/>
            </a:xfrm>
            <a:prstGeom prst="rect">
              <a:avLst/>
            </a:prstGeom>
          </p:spPr>
        </p:pic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2068757" y="2444694"/>
            <a:ext cx="5811610" cy="7715279"/>
          </a:xfrm>
          <a:prstGeom prst="rect">
            <a:avLst/>
          </a:prstGeom>
        </p:spPr>
      </p:pic>
      <p:grpSp>
        <p:nvGrpSpPr>
          <p:cNvPr name="Group 10" id="10"/>
          <p:cNvGrpSpPr/>
          <p:nvPr/>
        </p:nvGrpSpPr>
        <p:grpSpPr>
          <a:xfrm rot="0">
            <a:off x="2068757" y="2620772"/>
            <a:ext cx="5528779" cy="7155451"/>
            <a:chOff x="0" y="0"/>
            <a:chExt cx="7371705" cy="9540602"/>
          </a:xfrm>
        </p:grpSpPr>
        <p:pic>
          <p:nvPicPr>
            <p:cNvPr name="Picture 11" id="11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7371705" cy="9540602"/>
            </a:xfrm>
            <a:prstGeom prst="rect">
              <a:avLst/>
            </a:prstGeom>
          </p:spPr>
        </p:pic>
      </p:grpSp>
      <p:pic>
        <p:nvPicPr>
          <p:cNvPr name="Picture 12" id="12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5666695" y="8660712"/>
            <a:ext cx="5811610" cy="7715279"/>
          </a:xfrm>
          <a:prstGeom prst="rect">
            <a:avLst/>
          </a:prstGeom>
        </p:spPr>
      </p:pic>
      <p:grpSp>
        <p:nvGrpSpPr>
          <p:cNvPr name="Group 13" id="13"/>
          <p:cNvGrpSpPr/>
          <p:nvPr/>
        </p:nvGrpSpPr>
        <p:grpSpPr>
          <a:xfrm rot="0">
            <a:off x="5666695" y="8836790"/>
            <a:ext cx="5528779" cy="7155451"/>
            <a:chOff x="0" y="0"/>
            <a:chExt cx="7371705" cy="9540602"/>
          </a:xfrm>
        </p:grpSpPr>
        <p:pic>
          <p:nvPicPr>
            <p:cNvPr name="Picture 14" id="14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7371705" cy="9540602"/>
            </a:xfrm>
            <a:prstGeom prst="rect">
              <a:avLst/>
            </a:prstGeom>
          </p:spPr>
        </p:pic>
      </p:grpSp>
      <p:pic>
        <p:nvPicPr>
          <p:cNvPr name="Picture 15" id="15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-1669766" y="8660712"/>
            <a:ext cx="5811610" cy="7715279"/>
          </a:xfrm>
          <a:prstGeom prst="rect">
            <a:avLst/>
          </a:prstGeom>
        </p:spPr>
      </p:pic>
      <p:grpSp>
        <p:nvGrpSpPr>
          <p:cNvPr name="Group 16" id="16"/>
          <p:cNvGrpSpPr/>
          <p:nvPr/>
        </p:nvGrpSpPr>
        <p:grpSpPr>
          <a:xfrm rot="0">
            <a:off x="-1669766" y="8836790"/>
            <a:ext cx="5528779" cy="7155451"/>
            <a:chOff x="0" y="0"/>
            <a:chExt cx="7371705" cy="9540602"/>
          </a:xfrm>
        </p:grpSpPr>
        <p:pic>
          <p:nvPicPr>
            <p:cNvPr name="Picture 17" id="17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7371705" cy="9540602"/>
            </a:xfrm>
            <a:prstGeom prst="rect">
              <a:avLst/>
            </a:prstGeom>
          </p:spPr>
        </p:pic>
      </p:grpSp>
      <p:pic>
        <p:nvPicPr>
          <p:cNvPr name="Picture 18" id="18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2068757" y="7156414"/>
            <a:ext cx="5811610" cy="7715279"/>
          </a:xfrm>
          <a:prstGeom prst="rect">
            <a:avLst/>
          </a:prstGeom>
        </p:spPr>
      </p:pic>
      <p:grpSp>
        <p:nvGrpSpPr>
          <p:cNvPr name="Group 19" id="19"/>
          <p:cNvGrpSpPr/>
          <p:nvPr/>
        </p:nvGrpSpPr>
        <p:grpSpPr>
          <a:xfrm rot="0">
            <a:off x="2068757" y="7332492"/>
            <a:ext cx="5528779" cy="7155451"/>
            <a:chOff x="0" y="0"/>
            <a:chExt cx="7371705" cy="9540602"/>
          </a:xfrm>
        </p:grpSpPr>
        <p:pic>
          <p:nvPicPr>
            <p:cNvPr name="Picture 20" id="20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7371705" cy="9540602"/>
            </a:xfrm>
            <a:prstGeom prst="rect">
              <a:avLst/>
            </a:prstGeom>
          </p:spPr>
        </p:pic>
      </p:grpSp>
      <p:pic>
        <p:nvPicPr>
          <p:cNvPr name="Picture 21" id="21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587546">
            <a:off x="7686093" y="7676980"/>
            <a:ext cx="861502" cy="6322950"/>
          </a:xfrm>
          <a:prstGeom prst="rect">
            <a:avLst/>
          </a:prstGeom>
        </p:spPr>
      </p:pic>
      <p:sp>
        <p:nvSpPr>
          <p:cNvPr name="TextBox 22" id="22"/>
          <p:cNvSpPr txBox="true"/>
          <p:nvPr/>
        </p:nvSpPr>
        <p:spPr>
          <a:xfrm rot="0">
            <a:off x="3049414" y="278130"/>
            <a:ext cx="3426172" cy="5581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Ubuntu"/>
              </a:rPr>
              <a:t>INSERT TEXT HERE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93916" y="683895"/>
            <a:ext cx="7337168" cy="11000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6"/>
              </a:lnSpc>
            </a:pPr>
            <a:r>
              <a:rPr lang="en-US" sz="6318">
                <a:solidFill>
                  <a:srgbClr val="000000"/>
                </a:solidFill>
                <a:latin typeface="Ubuntu Bold"/>
              </a:rPr>
              <a:t>INSERT TEXT HERE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3716208" y="1855759"/>
            <a:ext cx="2092585" cy="345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93"/>
              </a:lnSpc>
            </a:pPr>
            <a:r>
              <a:rPr lang="en-US" sz="1923">
                <a:solidFill>
                  <a:srgbClr val="000000"/>
                </a:solidFill>
                <a:latin typeface="Ubuntu"/>
              </a:rPr>
              <a:t>INSERT TEXT HERE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DAFj6sUzuuU</dc:identifier>
  <dcterms:modified xsi:type="dcterms:W3CDTF">2011-08-01T06:04:30Z</dcterms:modified>
  <cp:revision>1</cp:revision>
  <dc:title>Mockup 2-Desk Background-Pinterest</dc:title>
</cp:coreProperties>
</file>