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</p:sldIdLst>
  <p:sldSz cx="7772400" cy="10058400"/>
  <p:notesSz cx="6858000" cy="9144000"/>
  <p:embeddedFontLst>
    <p:embeddedFont>
      <p:font typeface="Bebas Neue" charset="1" panose="00000500000000000000"/>
      <p:regular r:id="rId6"/>
    </p:embeddedFont>
    <p:embeddedFont>
      <p:font typeface="Bebas Neue Bold" charset="1" panose="020B0606020202050201"/>
      <p:regular r:id="rId7"/>
    </p:embeddedFont>
    <p:embeddedFont>
      <p:font typeface="Arimo" charset="1" panose="020B0604020202020204"/>
      <p:regular r:id="rId8"/>
    </p:embeddedFont>
    <p:embeddedFont>
      <p:font typeface="Arimo Bold" charset="1" panose="020B0704020202020204"/>
      <p:regular r:id="rId9"/>
    </p:embeddedFont>
    <p:embeddedFont>
      <p:font typeface="Arimo Italics" charset="1" panose="020B0604020202090204"/>
      <p:regular r:id="rId10"/>
    </p:embeddedFont>
    <p:embeddedFont>
      <p:font typeface="Arimo Bold Italics" charset="1" panose="020B0704020202090204"/>
      <p:regular r:id="rId11"/>
    </p:embeddedFont>
    <p:embeddedFont>
      <p:font typeface="Arial" charset="1" panose="020B0502020202020204"/>
      <p:regular r:id="rId12"/>
    </p:embeddedFont>
    <p:embeddedFont>
      <p:font typeface="Arial Bold" charset="1" panose="020B0802020202020204"/>
      <p:regular r:id="rId13"/>
    </p:embeddedFont>
    <p:embeddedFont>
      <p:font typeface="Arial Italics" charset="1" panose="020B0502020202090204"/>
      <p:regular r:id="rId14"/>
    </p:embeddedFont>
    <p:embeddedFont>
      <p:font typeface="Arial Bold Italics" charset="1" panose="020B0802020202090204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538424" y="1738899"/>
            <a:ext cx="2266189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>
            <a:off x="1294546" y="2083140"/>
            <a:ext cx="2506220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>
            <a:off x="1736397" y="4286703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>
            <a:off x="4788482" y="1738899"/>
            <a:ext cx="2266189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" id="6"/>
          <p:cNvSpPr/>
          <p:nvPr/>
        </p:nvSpPr>
        <p:spPr>
          <a:xfrm>
            <a:off x="4544604" y="2083140"/>
            <a:ext cx="2506220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1736397" y="4821377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1736397" y="5356051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1736397" y="5890725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1736397" y="6463499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1736397" y="7036274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1736397" y="7609048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1736397" y="8181822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1736397" y="8754596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5110291" y="4284677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5110291" y="4819352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5110291" y="5354026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5110291" y="5888700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5110291" y="6461474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5110291" y="7034249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5110291" y="7607023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5110291" y="8179797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5110291" y="8752571"/>
            <a:ext cx="935121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4" id="24"/>
          <p:cNvGrpSpPr/>
          <p:nvPr/>
        </p:nvGrpSpPr>
        <p:grpSpPr>
          <a:xfrm rot="0">
            <a:off x="0" y="12946"/>
            <a:ext cx="7772400" cy="1218680"/>
            <a:chOff x="0" y="0"/>
            <a:chExt cx="2709333" cy="424812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0" y="0"/>
              <a:ext cx="2709333" cy="424812"/>
            </a:xfrm>
            <a:custGeom>
              <a:avLst/>
              <a:gdLst/>
              <a:ahLst/>
              <a:cxnLst/>
              <a:rect r="r" b="b" t="t" l="l"/>
              <a:pathLst>
                <a:path h="424812" w="2709333">
                  <a:moveTo>
                    <a:pt x="0" y="0"/>
                  </a:moveTo>
                  <a:lnTo>
                    <a:pt x="2709333" y="0"/>
                  </a:lnTo>
                  <a:lnTo>
                    <a:pt x="2709333" y="424812"/>
                  </a:lnTo>
                  <a:lnTo>
                    <a:pt x="0" y="424812"/>
                  </a:lnTo>
                  <a:close/>
                </a:path>
              </a:pathLst>
            </a:custGeom>
            <a:solidFill>
              <a:srgbClr val="3D5A80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16"/>
                </a:lnSpc>
              </a:pPr>
            </a:p>
          </p:txBody>
        </p:sp>
      </p:grpSp>
      <p:grpSp>
        <p:nvGrpSpPr>
          <p:cNvPr name="Group 27" id="27"/>
          <p:cNvGrpSpPr/>
          <p:nvPr/>
        </p:nvGrpSpPr>
        <p:grpSpPr>
          <a:xfrm rot="0">
            <a:off x="0" y="9884291"/>
            <a:ext cx="7772400" cy="201306"/>
            <a:chOff x="0" y="0"/>
            <a:chExt cx="2709333" cy="70172"/>
          </a:xfrm>
        </p:grpSpPr>
        <p:sp>
          <p:nvSpPr>
            <p:cNvPr name="Freeform 28" id="28"/>
            <p:cNvSpPr/>
            <p:nvPr/>
          </p:nvSpPr>
          <p:spPr>
            <a:xfrm flipH="false" flipV="false">
              <a:off x="0" y="0"/>
              <a:ext cx="2709333" cy="70172"/>
            </a:xfrm>
            <a:custGeom>
              <a:avLst/>
              <a:gdLst/>
              <a:ahLst/>
              <a:cxnLst/>
              <a:rect r="r" b="b" t="t" l="l"/>
              <a:pathLst>
                <a:path h="70172" w="2709333">
                  <a:moveTo>
                    <a:pt x="0" y="0"/>
                  </a:moveTo>
                  <a:lnTo>
                    <a:pt x="2709333" y="0"/>
                  </a:lnTo>
                  <a:lnTo>
                    <a:pt x="2709333" y="70172"/>
                  </a:lnTo>
                  <a:lnTo>
                    <a:pt x="0" y="70172"/>
                  </a:lnTo>
                  <a:close/>
                </a:path>
              </a:pathLst>
            </a:custGeom>
            <a:solidFill>
              <a:srgbClr val="3D5A80"/>
            </a:solidFill>
          </p:spPr>
        </p:sp>
        <p:sp>
          <p:nvSpPr>
            <p:cNvPr name="TextBox 29" id="29"/>
            <p:cNvSpPr txBox="true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16"/>
                </a:lnSpc>
              </a:pPr>
            </a:p>
          </p:txBody>
        </p:sp>
      </p:grpSp>
      <p:pic>
        <p:nvPicPr>
          <p:cNvPr name="Picture 30" id="30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737135" y="2592316"/>
            <a:ext cx="2298130" cy="6885783"/>
          </a:xfrm>
          <a:prstGeom prst="rect">
            <a:avLst/>
          </a:prstGeom>
        </p:spPr>
      </p:pic>
      <p:sp>
        <p:nvSpPr>
          <p:cNvPr name="TextBox 31" id="31"/>
          <p:cNvSpPr txBox="true"/>
          <p:nvPr/>
        </p:nvSpPr>
        <p:spPr>
          <a:xfrm rot="0">
            <a:off x="1020961" y="50101"/>
            <a:ext cx="5730478" cy="12441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75"/>
              </a:lnSpc>
            </a:pPr>
            <a:r>
              <a:rPr lang="en-US" sz="7268">
                <a:solidFill>
                  <a:srgbClr val="FFFFFF"/>
                </a:solidFill>
                <a:latin typeface="Bebas Neue"/>
              </a:rPr>
              <a:t>body measurement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452466" y="3144766"/>
            <a:ext cx="1031528" cy="6125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87"/>
              </a:lnSpc>
            </a:pPr>
            <a:r>
              <a:rPr lang="en-US" sz="3634">
                <a:solidFill>
                  <a:srgbClr val="000000"/>
                </a:solidFill>
                <a:latin typeface="Bebas Neue"/>
              </a:rPr>
              <a:t>before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729034" y="1526902"/>
            <a:ext cx="782514" cy="2830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WEIGHT: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416821" y="4054608"/>
            <a:ext cx="491468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Neck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2400970" y="1513309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6472770" y="3144766"/>
            <a:ext cx="865882" cy="6125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087"/>
              </a:lnSpc>
            </a:pPr>
            <a:r>
              <a:rPr lang="en-US" sz="3634">
                <a:solidFill>
                  <a:srgbClr val="000000"/>
                </a:solidFill>
                <a:latin typeface="Bebas Neue"/>
              </a:rPr>
              <a:t>after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729034" y="1871143"/>
            <a:ext cx="538664" cy="2830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DATE: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2400970" y="1857550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1944522" y="4054608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3979092" y="1526902"/>
            <a:ext cx="782514" cy="2830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WEIGHT: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5651028" y="1513309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3979092" y="1871143"/>
            <a:ext cx="538664" cy="2830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DATE: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5651028" y="1857550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416821" y="4589282"/>
            <a:ext cx="395456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Arm</a:t>
            </a:r>
          </a:p>
        </p:txBody>
      </p:sp>
      <p:sp>
        <p:nvSpPr>
          <p:cNvPr name="TextBox 45" id="45"/>
          <p:cNvSpPr txBox="true"/>
          <p:nvPr/>
        </p:nvSpPr>
        <p:spPr>
          <a:xfrm rot="0">
            <a:off x="1944522" y="4589282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46" id="46"/>
          <p:cNvSpPr txBox="true"/>
          <p:nvPr/>
        </p:nvSpPr>
        <p:spPr>
          <a:xfrm rot="0">
            <a:off x="416821" y="5123956"/>
            <a:ext cx="563433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Chest</a:t>
            </a:r>
          </a:p>
        </p:txBody>
      </p:sp>
      <p:sp>
        <p:nvSpPr>
          <p:cNvPr name="TextBox 47" id="47"/>
          <p:cNvSpPr txBox="true"/>
          <p:nvPr/>
        </p:nvSpPr>
        <p:spPr>
          <a:xfrm rot="0">
            <a:off x="1944522" y="5123956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48" id="48"/>
          <p:cNvSpPr txBox="true"/>
          <p:nvPr/>
        </p:nvSpPr>
        <p:spPr>
          <a:xfrm rot="0">
            <a:off x="416821" y="5658631"/>
            <a:ext cx="539210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Waist</a:t>
            </a:r>
          </a:p>
        </p:txBody>
      </p:sp>
      <p:sp>
        <p:nvSpPr>
          <p:cNvPr name="TextBox 49" id="49"/>
          <p:cNvSpPr txBox="true"/>
          <p:nvPr/>
        </p:nvSpPr>
        <p:spPr>
          <a:xfrm rot="0">
            <a:off x="1944522" y="5658631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50" id="50"/>
          <p:cNvSpPr txBox="true"/>
          <p:nvPr/>
        </p:nvSpPr>
        <p:spPr>
          <a:xfrm rot="0">
            <a:off x="416821" y="6231405"/>
            <a:ext cx="431439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Hips</a:t>
            </a:r>
          </a:p>
        </p:txBody>
      </p:sp>
      <p:sp>
        <p:nvSpPr>
          <p:cNvPr name="TextBox 51" id="51"/>
          <p:cNvSpPr txBox="true"/>
          <p:nvPr/>
        </p:nvSpPr>
        <p:spPr>
          <a:xfrm rot="0">
            <a:off x="1944522" y="6231405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52" id="52"/>
          <p:cNvSpPr txBox="true"/>
          <p:nvPr/>
        </p:nvSpPr>
        <p:spPr>
          <a:xfrm rot="0">
            <a:off x="416821" y="6804179"/>
            <a:ext cx="539561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Thigh</a:t>
            </a:r>
          </a:p>
        </p:txBody>
      </p:sp>
      <p:sp>
        <p:nvSpPr>
          <p:cNvPr name="TextBox 53" id="53"/>
          <p:cNvSpPr txBox="true"/>
          <p:nvPr/>
        </p:nvSpPr>
        <p:spPr>
          <a:xfrm rot="0">
            <a:off x="1944522" y="6804179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54" id="54"/>
          <p:cNvSpPr txBox="true"/>
          <p:nvPr/>
        </p:nvSpPr>
        <p:spPr>
          <a:xfrm rot="0">
            <a:off x="416821" y="7376953"/>
            <a:ext cx="503754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Knee</a:t>
            </a:r>
          </a:p>
        </p:txBody>
      </p:sp>
      <p:sp>
        <p:nvSpPr>
          <p:cNvPr name="TextBox 55" id="55"/>
          <p:cNvSpPr txBox="true"/>
          <p:nvPr/>
        </p:nvSpPr>
        <p:spPr>
          <a:xfrm rot="0">
            <a:off x="1944522" y="7376953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56" id="56"/>
          <p:cNvSpPr txBox="true"/>
          <p:nvPr/>
        </p:nvSpPr>
        <p:spPr>
          <a:xfrm rot="0">
            <a:off x="416821" y="7949728"/>
            <a:ext cx="383520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Calf</a:t>
            </a:r>
          </a:p>
        </p:txBody>
      </p:sp>
      <p:sp>
        <p:nvSpPr>
          <p:cNvPr name="TextBox 57" id="57"/>
          <p:cNvSpPr txBox="true"/>
          <p:nvPr/>
        </p:nvSpPr>
        <p:spPr>
          <a:xfrm rot="0">
            <a:off x="1944522" y="7949728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58" id="58"/>
          <p:cNvSpPr txBox="true"/>
          <p:nvPr/>
        </p:nvSpPr>
        <p:spPr>
          <a:xfrm rot="0">
            <a:off x="416821" y="8522502"/>
            <a:ext cx="539561" cy="315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Ankle</a:t>
            </a:r>
          </a:p>
        </p:txBody>
      </p:sp>
      <p:sp>
        <p:nvSpPr>
          <p:cNvPr name="TextBox 59" id="59"/>
          <p:cNvSpPr txBox="true"/>
          <p:nvPr/>
        </p:nvSpPr>
        <p:spPr>
          <a:xfrm rot="0">
            <a:off x="1944522" y="8522502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60" id="60"/>
          <p:cNvSpPr txBox="true"/>
          <p:nvPr/>
        </p:nvSpPr>
        <p:spPr>
          <a:xfrm rot="0">
            <a:off x="5318415" y="4052583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61" id="61"/>
          <p:cNvSpPr txBox="true"/>
          <p:nvPr/>
        </p:nvSpPr>
        <p:spPr>
          <a:xfrm rot="0">
            <a:off x="5318415" y="4587257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62" id="62"/>
          <p:cNvSpPr txBox="true"/>
          <p:nvPr/>
        </p:nvSpPr>
        <p:spPr>
          <a:xfrm rot="0">
            <a:off x="5318415" y="5121931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63" id="63"/>
          <p:cNvSpPr txBox="true"/>
          <p:nvPr/>
        </p:nvSpPr>
        <p:spPr>
          <a:xfrm rot="0">
            <a:off x="5318415" y="5656606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64" id="64"/>
          <p:cNvSpPr txBox="true"/>
          <p:nvPr/>
        </p:nvSpPr>
        <p:spPr>
          <a:xfrm rot="0">
            <a:off x="5318415" y="6229380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65" id="65"/>
          <p:cNvSpPr txBox="true"/>
          <p:nvPr/>
        </p:nvSpPr>
        <p:spPr>
          <a:xfrm rot="0">
            <a:off x="5318415" y="6802154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66" id="66"/>
          <p:cNvSpPr txBox="true"/>
          <p:nvPr/>
        </p:nvSpPr>
        <p:spPr>
          <a:xfrm rot="0">
            <a:off x="5318415" y="7374928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5318415" y="7947702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68" id="68"/>
          <p:cNvSpPr txBox="true"/>
          <p:nvPr/>
        </p:nvSpPr>
        <p:spPr>
          <a:xfrm rot="0">
            <a:off x="5318415" y="8520477"/>
            <a:ext cx="467469" cy="2777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1440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69" id="69"/>
          <p:cNvSpPr txBox="true"/>
          <p:nvPr/>
        </p:nvSpPr>
        <p:spPr>
          <a:xfrm rot="0">
            <a:off x="6847371" y="4054608"/>
            <a:ext cx="491282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Neck</a:t>
            </a:r>
          </a:p>
        </p:txBody>
      </p:sp>
      <p:sp>
        <p:nvSpPr>
          <p:cNvPr name="TextBox 70" id="70"/>
          <p:cNvSpPr txBox="true"/>
          <p:nvPr/>
        </p:nvSpPr>
        <p:spPr>
          <a:xfrm rot="0">
            <a:off x="6943365" y="4589282"/>
            <a:ext cx="395288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Arm</a:t>
            </a:r>
          </a:p>
        </p:txBody>
      </p:sp>
      <p:sp>
        <p:nvSpPr>
          <p:cNvPr name="TextBox 71" id="71"/>
          <p:cNvSpPr txBox="true"/>
          <p:nvPr/>
        </p:nvSpPr>
        <p:spPr>
          <a:xfrm rot="0">
            <a:off x="6775338" y="5123956"/>
            <a:ext cx="563314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Chest</a:t>
            </a:r>
          </a:p>
        </p:txBody>
      </p:sp>
      <p:sp>
        <p:nvSpPr>
          <p:cNvPr name="TextBox 72" id="72"/>
          <p:cNvSpPr txBox="true"/>
          <p:nvPr/>
        </p:nvSpPr>
        <p:spPr>
          <a:xfrm rot="0">
            <a:off x="6799448" y="5658631"/>
            <a:ext cx="539204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Waist</a:t>
            </a:r>
          </a:p>
        </p:txBody>
      </p:sp>
      <p:sp>
        <p:nvSpPr>
          <p:cNvPr name="TextBox 73" id="73"/>
          <p:cNvSpPr txBox="true"/>
          <p:nvPr/>
        </p:nvSpPr>
        <p:spPr>
          <a:xfrm rot="0">
            <a:off x="6907349" y="6231405"/>
            <a:ext cx="431304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Hips</a:t>
            </a:r>
          </a:p>
        </p:txBody>
      </p:sp>
      <p:sp>
        <p:nvSpPr>
          <p:cNvPr name="TextBox 74" id="74"/>
          <p:cNvSpPr txBox="true"/>
          <p:nvPr/>
        </p:nvSpPr>
        <p:spPr>
          <a:xfrm rot="0">
            <a:off x="6799299" y="6804179"/>
            <a:ext cx="539353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Thigh</a:t>
            </a:r>
          </a:p>
        </p:txBody>
      </p:sp>
      <p:sp>
        <p:nvSpPr>
          <p:cNvPr name="TextBox 75" id="75"/>
          <p:cNvSpPr txBox="true"/>
          <p:nvPr/>
        </p:nvSpPr>
        <p:spPr>
          <a:xfrm rot="0">
            <a:off x="6835018" y="7376953"/>
            <a:ext cx="503634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Knee</a:t>
            </a:r>
          </a:p>
        </p:txBody>
      </p:sp>
      <p:sp>
        <p:nvSpPr>
          <p:cNvPr name="TextBox 76" id="76"/>
          <p:cNvSpPr txBox="true"/>
          <p:nvPr/>
        </p:nvSpPr>
        <p:spPr>
          <a:xfrm rot="0">
            <a:off x="6955122" y="7949728"/>
            <a:ext cx="383530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Calf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6799299" y="8522502"/>
            <a:ext cx="539353" cy="318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78"/>
              </a:lnSpc>
            </a:pPr>
            <a:r>
              <a:rPr lang="en-US" sz="1698">
                <a:solidFill>
                  <a:srgbClr val="000000"/>
                </a:solidFill>
                <a:latin typeface="Arial"/>
              </a:rPr>
              <a:t>Ankle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DAFj7ecDAhA</dc:identifier>
  <dcterms:modified xsi:type="dcterms:W3CDTF">2011-08-01T06:04:30Z</dcterms:modified>
  <cp:revision>1</cp:revision>
  <dc:title>Body Measurements-Male</dc:title>
</cp:coreProperties>
</file>