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</p:sldIdLst>
  <p:sldSz cx="11430000" cy="114300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Raleway" charset="1" panose="020B0503030101060003"/>
      <p:regular r:id="rId8"/>
    </p:embeddedFont>
    <p:embeddedFont>
      <p:font typeface="Raleway Bold" charset="1" panose="020B0803030101060003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rial" charset="1" panose="020B0502020202020204"/>
      <p:regular r:id="rId14"/>
    </p:embeddedFont>
    <p:embeddedFont>
      <p:font typeface="Arial Bold" charset="1" panose="020B0802020202020204"/>
      <p:regular r:id="rId15"/>
    </p:embeddedFont>
    <p:embeddedFont>
      <p:font typeface="Arial Italics" charset="1" panose="020B0502020202090204"/>
      <p:regular r:id="rId16"/>
    </p:embeddedFont>
    <p:embeddedFont>
      <p:font typeface="Arial Bold Italics" charset="1" panose="020B080202020209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4B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1430000" cy="1126229"/>
            <a:chOff x="0" y="0"/>
            <a:chExt cx="4064000" cy="400437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4064000" cy="400437"/>
            </a:xfrm>
            <a:custGeom>
              <a:avLst/>
              <a:gdLst/>
              <a:ahLst/>
              <a:cxnLst/>
              <a:rect r="r" b="b" t="t" l="l"/>
              <a:pathLst>
                <a:path h="400437" w="4064000">
                  <a:moveTo>
                    <a:pt x="0" y="0"/>
                  </a:moveTo>
                  <a:lnTo>
                    <a:pt x="4064000" y="0"/>
                  </a:lnTo>
                  <a:lnTo>
                    <a:pt x="4064000" y="400437"/>
                  </a:lnTo>
                  <a:lnTo>
                    <a:pt x="0" y="400437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40640" lIns="40640" bIns="40640" rIns="4064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426835" y="8493925"/>
            <a:ext cx="3003165" cy="2936075"/>
            <a:chOff x="0" y="0"/>
            <a:chExt cx="1067792" cy="1043938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067792" cy="1043938"/>
            </a:xfrm>
            <a:custGeom>
              <a:avLst/>
              <a:gdLst/>
              <a:ahLst/>
              <a:cxnLst/>
              <a:rect r="r" b="b" t="t" l="l"/>
              <a:pathLst>
                <a:path h="1043938" w="1067792">
                  <a:moveTo>
                    <a:pt x="0" y="0"/>
                  </a:moveTo>
                  <a:lnTo>
                    <a:pt x="1067792" y="0"/>
                  </a:lnTo>
                  <a:lnTo>
                    <a:pt x="1067792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40640" lIns="40640" bIns="40640" rIns="4064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8493925"/>
            <a:ext cx="3003165" cy="2936075"/>
            <a:chOff x="0" y="0"/>
            <a:chExt cx="1067792" cy="1043938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067792" cy="1043938"/>
            </a:xfrm>
            <a:custGeom>
              <a:avLst/>
              <a:gdLst/>
              <a:ahLst/>
              <a:cxnLst/>
              <a:rect r="r" b="b" t="t" l="l"/>
              <a:pathLst>
                <a:path h="1043938" w="1067792">
                  <a:moveTo>
                    <a:pt x="0" y="0"/>
                  </a:moveTo>
                  <a:lnTo>
                    <a:pt x="1067792" y="0"/>
                  </a:lnTo>
                  <a:lnTo>
                    <a:pt x="1067792" y="1043938"/>
                  </a:lnTo>
                  <a:lnTo>
                    <a:pt x="0" y="1043938"/>
                  </a:lnTo>
                  <a:close/>
                </a:path>
              </a:pathLst>
            </a:custGeom>
            <a:solidFill>
              <a:srgbClr val="1D8D6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40640" lIns="40640" bIns="40640" rIns="40640"/>
            <a:lstStyle/>
            <a:p>
              <a:pPr algn="ctr">
                <a:lnSpc>
                  <a:spcPts val="2015"/>
                </a:lnSpc>
              </a:pPr>
            </a:p>
          </p:txBody>
        </p:sp>
      </p:grp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94967" y="1383230"/>
            <a:ext cx="4245604" cy="8663540"/>
          </a:xfrm>
          <a:prstGeom prst="rect">
            <a:avLst/>
          </a:prstGeom>
        </p:spPr>
      </p:pic>
      <p:grpSp>
        <p:nvGrpSpPr>
          <p:cNvPr name="Group 12" id="12"/>
          <p:cNvGrpSpPr/>
          <p:nvPr/>
        </p:nvGrpSpPr>
        <p:grpSpPr>
          <a:xfrm rot="0">
            <a:off x="-110643" y="1981815"/>
            <a:ext cx="3876956" cy="7470083"/>
            <a:chOff x="0" y="0"/>
            <a:chExt cx="5169275" cy="9960111"/>
          </a:xfrm>
        </p:grpSpPr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4"/>
            <a:srcRect l="6899" t="0" r="6899" b="0"/>
            <a:stretch>
              <a:fillRect/>
            </a:stretch>
          </p:blipFill>
          <p:spPr>
            <a:xfrm flipH="false" flipV="false">
              <a:off x="0" y="0"/>
              <a:ext cx="5169275" cy="9960111"/>
            </a:xfrm>
            <a:prstGeom prst="rect">
              <a:avLst/>
            </a:prstGeom>
          </p:spPr>
        </p:pic>
      </p:grpSp>
      <p:grpSp>
        <p:nvGrpSpPr>
          <p:cNvPr name="Group 14" id="14"/>
          <p:cNvGrpSpPr/>
          <p:nvPr/>
        </p:nvGrpSpPr>
        <p:grpSpPr>
          <a:xfrm rot="5400000">
            <a:off x="10044753" y="7986489"/>
            <a:ext cx="1233709" cy="1014872"/>
            <a:chOff x="0" y="0"/>
            <a:chExt cx="1644945" cy="1353163"/>
          </a:xfrm>
        </p:grpSpPr>
        <p:grpSp>
          <p:nvGrpSpPr>
            <p:cNvPr name="Group 15" id="15"/>
            <p:cNvGrpSpPr/>
            <p:nvPr/>
          </p:nvGrpSpPr>
          <p:grpSpPr>
            <a:xfrm rot="0">
              <a:off x="0" y="0"/>
              <a:ext cx="117463" cy="117463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18" id="18"/>
            <p:cNvGrpSpPr/>
            <p:nvPr/>
          </p:nvGrpSpPr>
          <p:grpSpPr>
            <a:xfrm rot="0">
              <a:off x="511046" y="0"/>
              <a:ext cx="117463" cy="117463"/>
              <a:chOff x="0" y="0"/>
              <a:chExt cx="812800" cy="81280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1019264" y="0"/>
              <a:ext cx="117463" cy="117463"/>
              <a:chOff x="0" y="0"/>
              <a:chExt cx="812800" cy="8128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1527482" y="0"/>
              <a:ext cx="117463" cy="117463"/>
              <a:chOff x="0" y="0"/>
              <a:chExt cx="812800" cy="8128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418049"/>
              <a:ext cx="117463" cy="117463"/>
              <a:chOff x="0" y="0"/>
              <a:chExt cx="812800" cy="8128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511046" y="418049"/>
              <a:ext cx="117463" cy="117463"/>
              <a:chOff x="0" y="0"/>
              <a:chExt cx="812800" cy="81280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1019264" y="418049"/>
              <a:ext cx="117463" cy="117463"/>
              <a:chOff x="0" y="0"/>
              <a:chExt cx="812800" cy="812800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527482" y="418049"/>
              <a:ext cx="117463" cy="117463"/>
              <a:chOff x="0" y="0"/>
              <a:chExt cx="812800" cy="812800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824960"/>
              <a:ext cx="117463" cy="117463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511046" y="824960"/>
              <a:ext cx="117463" cy="117463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45" id="45"/>
            <p:cNvGrpSpPr/>
            <p:nvPr/>
          </p:nvGrpSpPr>
          <p:grpSpPr>
            <a:xfrm rot="0">
              <a:off x="1019264" y="824960"/>
              <a:ext cx="117463" cy="117463"/>
              <a:chOff x="0" y="0"/>
              <a:chExt cx="812800" cy="812800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48" id="48"/>
            <p:cNvGrpSpPr/>
            <p:nvPr/>
          </p:nvGrpSpPr>
          <p:grpSpPr>
            <a:xfrm rot="0">
              <a:off x="1527482" y="824960"/>
              <a:ext cx="117463" cy="117463"/>
              <a:chOff x="0" y="0"/>
              <a:chExt cx="812800" cy="81280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51" id="51"/>
            <p:cNvGrpSpPr/>
            <p:nvPr/>
          </p:nvGrpSpPr>
          <p:grpSpPr>
            <a:xfrm rot="0">
              <a:off x="0" y="1235700"/>
              <a:ext cx="117463" cy="117463"/>
              <a:chOff x="0" y="0"/>
              <a:chExt cx="812800" cy="812800"/>
            </a:xfrm>
          </p:grpSpPr>
          <p:sp>
            <p:nvSpPr>
              <p:cNvPr name="Freeform 52" id="5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3" id="53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54" id="54"/>
            <p:cNvGrpSpPr/>
            <p:nvPr/>
          </p:nvGrpSpPr>
          <p:grpSpPr>
            <a:xfrm rot="0">
              <a:off x="511046" y="1235700"/>
              <a:ext cx="117463" cy="117463"/>
              <a:chOff x="0" y="0"/>
              <a:chExt cx="812800" cy="812800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57" id="57"/>
            <p:cNvGrpSpPr/>
            <p:nvPr/>
          </p:nvGrpSpPr>
          <p:grpSpPr>
            <a:xfrm rot="0">
              <a:off x="1019264" y="1235700"/>
              <a:ext cx="117463" cy="117463"/>
              <a:chOff x="0" y="0"/>
              <a:chExt cx="812800" cy="812800"/>
            </a:xfrm>
          </p:grpSpPr>
          <p:sp>
            <p:nvSpPr>
              <p:cNvPr name="Freeform 58" id="5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9" id="59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60" id="60"/>
            <p:cNvGrpSpPr/>
            <p:nvPr/>
          </p:nvGrpSpPr>
          <p:grpSpPr>
            <a:xfrm rot="0">
              <a:off x="1527482" y="1235700"/>
              <a:ext cx="117463" cy="117463"/>
              <a:chOff x="0" y="0"/>
              <a:chExt cx="812800" cy="812800"/>
            </a:xfrm>
          </p:grpSpPr>
          <p:sp>
            <p:nvSpPr>
              <p:cNvPr name="Freeform 61" id="6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2" id="62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</p:grpSp>
      <p:grpSp>
        <p:nvGrpSpPr>
          <p:cNvPr name="Group 63" id="63"/>
          <p:cNvGrpSpPr/>
          <p:nvPr/>
        </p:nvGrpSpPr>
        <p:grpSpPr>
          <a:xfrm rot="5400000">
            <a:off x="3867576" y="618792"/>
            <a:ext cx="1233709" cy="1014872"/>
            <a:chOff x="0" y="0"/>
            <a:chExt cx="1644945" cy="1353163"/>
          </a:xfrm>
        </p:grpSpPr>
        <p:grpSp>
          <p:nvGrpSpPr>
            <p:cNvPr name="Group 64" id="64"/>
            <p:cNvGrpSpPr/>
            <p:nvPr/>
          </p:nvGrpSpPr>
          <p:grpSpPr>
            <a:xfrm rot="0">
              <a:off x="0" y="0"/>
              <a:ext cx="117463" cy="117463"/>
              <a:chOff x="0" y="0"/>
              <a:chExt cx="812800" cy="812800"/>
            </a:xfrm>
          </p:grpSpPr>
          <p:sp>
            <p:nvSpPr>
              <p:cNvPr name="Freeform 65" id="6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6" id="66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67" id="67"/>
            <p:cNvGrpSpPr/>
            <p:nvPr/>
          </p:nvGrpSpPr>
          <p:grpSpPr>
            <a:xfrm rot="0">
              <a:off x="511046" y="0"/>
              <a:ext cx="117463" cy="117463"/>
              <a:chOff x="0" y="0"/>
              <a:chExt cx="812800" cy="812800"/>
            </a:xfrm>
          </p:grpSpPr>
          <p:sp>
            <p:nvSpPr>
              <p:cNvPr name="Freeform 68" id="6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9" id="69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70" id="70"/>
            <p:cNvGrpSpPr/>
            <p:nvPr/>
          </p:nvGrpSpPr>
          <p:grpSpPr>
            <a:xfrm rot="0">
              <a:off x="1019264" y="0"/>
              <a:ext cx="117463" cy="117463"/>
              <a:chOff x="0" y="0"/>
              <a:chExt cx="812800" cy="812800"/>
            </a:xfrm>
          </p:grpSpPr>
          <p:sp>
            <p:nvSpPr>
              <p:cNvPr name="Freeform 71" id="7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2" id="72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73" id="73"/>
            <p:cNvGrpSpPr/>
            <p:nvPr/>
          </p:nvGrpSpPr>
          <p:grpSpPr>
            <a:xfrm rot="0">
              <a:off x="1527482" y="0"/>
              <a:ext cx="117463" cy="117463"/>
              <a:chOff x="0" y="0"/>
              <a:chExt cx="812800" cy="812800"/>
            </a:xfrm>
          </p:grpSpPr>
          <p:sp>
            <p:nvSpPr>
              <p:cNvPr name="Freeform 74" id="7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5" id="75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76" id="76"/>
            <p:cNvGrpSpPr/>
            <p:nvPr/>
          </p:nvGrpSpPr>
          <p:grpSpPr>
            <a:xfrm rot="0">
              <a:off x="0" y="418049"/>
              <a:ext cx="117463" cy="117463"/>
              <a:chOff x="0" y="0"/>
              <a:chExt cx="812800" cy="812800"/>
            </a:xfrm>
          </p:grpSpPr>
          <p:sp>
            <p:nvSpPr>
              <p:cNvPr name="Freeform 77" id="7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8" id="78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79" id="79"/>
            <p:cNvGrpSpPr/>
            <p:nvPr/>
          </p:nvGrpSpPr>
          <p:grpSpPr>
            <a:xfrm rot="0">
              <a:off x="511046" y="418049"/>
              <a:ext cx="117463" cy="117463"/>
              <a:chOff x="0" y="0"/>
              <a:chExt cx="812800" cy="812800"/>
            </a:xfrm>
          </p:grpSpPr>
          <p:sp>
            <p:nvSpPr>
              <p:cNvPr name="Freeform 80" id="8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1" id="81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82" id="82"/>
            <p:cNvGrpSpPr/>
            <p:nvPr/>
          </p:nvGrpSpPr>
          <p:grpSpPr>
            <a:xfrm rot="0">
              <a:off x="1019264" y="418049"/>
              <a:ext cx="117463" cy="117463"/>
              <a:chOff x="0" y="0"/>
              <a:chExt cx="812800" cy="812800"/>
            </a:xfrm>
          </p:grpSpPr>
          <p:sp>
            <p:nvSpPr>
              <p:cNvPr name="Freeform 83" id="83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4" id="84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85" id="85"/>
            <p:cNvGrpSpPr/>
            <p:nvPr/>
          </p:nvGrpSpPr>
          <p:grpSpPr>
            <a:xfrm rot="0">
              <a:off x="1527482" y="418049"/>
              <a:ext cx="117463" cy="117463"/>
              <a:chOff x="0" y="0"/>
              <a:chExt cx="812800" cy="812800"/>
            </a:xfrm>
          </p:grpSpPr>
          <p:sp>
            <p:nvSpPr>
              <p:cNvPr name="Freeform 86" id="86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87" id="87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88" id="88"/>
            <p:cNvGrpSpPr/>
            <p:nvPr/>
          </p:nvGrpSpPr>
          <p:grpSpPr>
            <a:xfrm rot="0">
              <a:off x="0" y="824960"/>
              <a:ext cx="117463" cy="117463"/>
              <a:chOff x="0" y="0"/>
              <a:chExt cx="812800" cy="812800"/>
            </a:xfrm>
          </p:grpSpPr>
          <p:sp>
            <p:nvSpPr>
              <p:cNvPr name="Freeform 89" id="89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0" id="90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91" id="91"/>
            <p:cNvGrpSpPr/>
            <p:nvPr/>
          </p:nvGrpSpPr>
          <p:grpSpPr>
            <a:xfrm rot="0">
              <a:off x="511046" y="824960"/>
              <a:ext cx="117463" cy="117463"/>
              <a:chOff x="0" y="0"/>
              <a:chExt cx="812800" cy="812800"/>
            </a:xfrm>
          </p:grpSpPr>
          <p:sp>
            <p:nvSpPr>
              <p:cNvPr name="Freeform 92" id="92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3" id="93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94" id="94"/>
            <p:cNvGrpSpPr/>
            <p:nvPr/>
          </p:nvGrpSpPr>
          <p:grpSpPr>
            <a:xfrm rot="0">
              <a:off x="1019264" y="824960"/>
              <a:ext cx="117463" cy="117463"/>
              <a:chOff x="0" y="0"/>
              <a:chExt cx="812800" cy="812800"/>
            </a:xfrm>
          </p:grpSpPr>
          <p:sp>
            <p:nvSpPr>
              <p:cNvPr name="Freeform 95" id="95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6" id="96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97" id="97"/>
            <p:cNvGrpSpPr/>
            <p:nvPr/>
          </p:nvGrpSpPr>
          <p:grpSpPr>
            <a:xfrm rot="0">
              <a:off x="1527482" y="824960"/>
              <a:ext cx="117463" cy="117463"/>
              <a:chOff x="0" y="0"/>
              <a:chExt cx="812800" cy="812800"/>
            </a:xfrm>
          </p:grpSpPr>
          <p:sp>
            <p:nvSpPr>
              <p:cNvPr name="Freeform 98" id="98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99" id="99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100" id="100"/>
            <p:cNvGrpSpPr/>
            <p:nvPr/>
          </p:nvGrpSpPr>
          <p:grpSpPr>
            <a:xfrm rot="0">
              <a:off x="0" y="1235700"/>
              <a:ext cx="117463" cy="117463"/>
              <a:chOff x="0" y="0"/>
              <a:chExt cx="812800" cy="812800"/>
            </a:xfrm>
          </p:grpSpPr>
          <p:sp>
            <p:nvSpPr>
              <p:cNvPr name="Freeform 101" id="101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2" id="102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103" id="103"/>
            <p:cNvGrpSpPr/>
            <p:nvPr/>
          </p:nvGrpSpPr>
          <p:grpSpPr>
            <a:xfrm rot="0">
              <a:off x="511046" y="1235700"/>
              <a:ext cx="117463" cy="117463"/>
              <a:chOff x="0" y="0"/>
              <a:chExt cx="812800" cy="812800"/>
            </a:xfrm>
          </p:grpSpPr>
          <p:sp>
            <p:nvSpPr>
              <p:cNvPr name="Freeform 104" id="104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5" id="105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106" id="106"/>
            <p:cNvGrpSpPr/>
            <p:nvPr/>
          </p:nvGrpSpPr>
          <p:grpSpPr>
            <a:xfrm rot="0">
              <a:off x="1019264" y="1235700"/>
              <a:ext cx="117463" cy="117463"/>
              <a:chOff x="0" y="0"/>
              <a:chExt cx="812800" cy="812800"/>
            </a:xfrm>
          </p:grpSpPr>
          <p:sp>
            <p:nvSpPr>
              <p:cNvPr name="Freeform 107" id="107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08" id="108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  <p:grpSp>
          <p:nvGrpSpPr>
            <p:cNvPr name="Group 109" id="109"/>
            <p:cNvGrpSpPr/>
            <p:nvPr/>
          </p:nvGrpSpPr>
          <p:grpSpPr>
            <a:xfrm rot="0">
              <a:off x="1527482" y="1235700"/>
              <a:ext cx="117463" cy="117463"/>
              <a:chOff x="0" y="0"/>
              <a:chExt cx="812800" cy="812800"/>
            </a:xfrm>
          </p:grpSpPr>
          <p:sp>
            <p:nvSpPr>
              <p:cNvPr name="Freeform 110" id="110"/>
              <p:cNvSpPr/>
              <p:nvPr/>
            </p:nvSpPr>
            <p:spPr>
              <a:xfrm flipH="false" flipV="false">
                <a:off x="1813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1" id="111"/>
              <p:cNvSpPr txBox="true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015"/>
                  </a:lnSpc>
                </a:pPr>
              </a:p>
            </p:txBody>
          </p:sp>
        </p:grpSp>
      </p:grpSp>
      <p:sp>
        <p:nvSpPr>
          <p:cNvPr name="AutoShape 112" id="112"/>
          <p:cNvSpPr/>
          <p:nvPr/>
        </p:nvSpPr>
        <p:spPr>
          <a:xfrm>
            <a:off x="4589324" y="4726919"/>
            <a:ext cx="3837511" cy="0"/>
          </a:xfrm>
          <a:prstGeom prst="line">
            <a:avLst/>
          </a:prstGeom>
          <a:ln cap="flat" w="2857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13" id="113"/>
          <p:cNvGrpSpPr/>
          <p:nvPr/>
        </p:nvGrpSpPr>
        <p:grpSpPr>
          <a:xfrm rot="0">
            <a:off x="4589324" y="7088174"/>
            <a:ext cx="3093417" cy="870940"/>
            <a:chOff x="0" y="0"/>
            <a:chExt cx="819879" cy="230834"/>
          </a:xfrm>
        </p:grpSpPr>
        <p:sp>
          <p:nvSpPr>
            <p:cNvPr name="Freeform 114" id="114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47551" y="0"/>
                  </a:moveTo>
                  <a:lnTo>
                    <a:pt x="772327" y="0"/>
                  </a:lnTo>
                  <a:cubicBezTo>
                    <a:pt x="784939" y="0"/>
                    <a:pt x="797034" y="5010"/>
                    <a:pt x="805951" y="13928"/>
                  </a:cubicBezTo>
                  <a:cubicBezTo>
                    <a:pt x="814869" y="22845"/>
                    <a:pt x="819879" y="34940"/>
                    <a:pt x="819879" y="47551"/>
                  </a:cubicBezTo>
                  <a:lnTo>
                    <a:pt x="819879" y="183282"/>
                  </a:lnTo>
                  <a:cubicBezTo>
                    <a:pt x="819879" y="195894"/>
                    <a:pt x="814869" y="207989"/>
                    <a:pt x="805951" y="216906"/>
                  </a:cubicBezTo>
                  <a:cubicBezTo>
                    <a:pt x="797034" y="225824"/>
                    <a:pt x="784939" y="230834"/>
                    <a:pt x="772327" y="230834"/>
                  </a:cubicBezTo>
                  <a:lnTo>
                    <a:pt x="47551" y="230834"/>
                  </a:lnTo>
                  <a:cubicBezTo>
                    <a:pt x="34940" y="230834"/>
                    <a:pt x="22845" y="225824"/>
                    <a:pt x="13928" y="216906"/>
                  </a:cubicBezTo>
                  <a:cubicBezTo>
                    <a:pt x="5010" y="207989"/>
                    <a:pt x="0" y="195894"/>
                    <a:pt x="0" y="183282"/>
                  </a:cubicBezTo>
                  <a:lnTo>
                    <a:pt x="0" y="47551"/>
                  </a:lnTo>
                  <a:cubicBezTo>
                    <a:pt x="0" y="34940"/>
                    <a:pt x="5010" y="22845"/>
                    <a:pt x="13928" y="13928"/>
                  </a:cubicBezTo>
                  <a:cubicBezTo>
                    <a:pt x="22845" y="5010"/>
                    <a:pt x="34940" y="0"/>
                    <a:pt x="4755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5" id="115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40640" lIns="40640" bIns="40640" rIns="40640"/>
            <a:lstStyle/>
            <a:p>
              <a:pPr algn="ctr">
                <a:lnSpc>
                  <a:spcPts val="1415"/>
                </a:lnSpc>
              </a:pPr>
            </a:p>
          </p:txBody>
        </p:sp>
      </p:grpSp>
      <p:sp>
        <p:nvSpPr>
          <p:cNvPr name="TextBox 116" id="116"/>
          <p:cNvSpPr txBox="true"/>
          <p:nvPr/>
        </p:nvSpPr>
        <p:spPr>
          <a:xfrm rot="0">
            <a:off x="4589324" y="2360678"/>
            <a:ext cx="3657049" cy="2187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527"/>
              </a:lnSpc>
            </a:pPr>
            <a:r>
              <a:rPr lang="en-US" sz="7614">
                <a:solidFill>
                  <a:srgbClr val="FFFFFF"/>
                </a:solidFill>
                <a:latin typeface="Bebas Neue Bold"/>
              </a:rPr>
              <a:t>Insert text</a:t>
            </a:r>
          </a:p>
          <a:p>
            <a:pPr>
              <a:lnSpc>
                <a:spcPts val="8527"/>
              </a:lnSpc>
            </a:pPr>
            <a:r>
              <a:rPr lang="en-US" sz="7614">
                <a:solidFill>
                  <a:srgbClr val="FFFFFF"/>
                </a:solidFill>
                <a:latin typeface="Bebas Neue Bold"/>
              </a:rPr>
              <a:t>here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4589324" y="5231335"/>
            <a:ext cx="3078048" cy="12332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32"/>
              </a:lnSpc>
            </a:pPr>
            <a:r>
              <a:rPr lang="en-US" sz="3380">
                <a:solidFill>
                  <a:srgbClr val="FFFFFF"/>
                </a:solidFill>
                <a:latin typeface="Arial"/>
              </a:rPr>
              <a:t>Insert Text Here</a:t>
            </a:r>
          </a:p>
          <a:p>
            <a:pPr>
              <a:lnSpc>
                <a:spcPts val="4732"/>
              </a:lnSpc>
            </a:pPr>
            <a:r>
              <a:rPr lang="en-US" sz="3380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8" id="118"/>
          <p:cNvSpPr txBox="true"/>
          <p:nvPr/>
        </p:nvSpPr>
        <p:spPr>
          <a:xfrm rot="0">
            <a:off x="688265" y="10342429"/>
            <a:ext cx="3078048" cy="64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32"/>
              </a:lnSpc>
            </a:pPr>
            <a:r>
              <a:rPr lang="en-US" sz="3380">
                <a:solidFill>
                  <a:srgbClr val="FFFFFF"/>
                </a:solidFill>
                <a:latin typeface="Arial"/>
              </a:rPr>
              <a:t>Insert Text Here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4840411" y="7258463"/>
            <a:ext cx="2575875" cy="5068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  <p:grpSp>
        <p:nvGrpSpPr>
          <p:cNvPr name="Group 120" id="120"/>
          <p:cNvGrpSpPr/>
          <p:nvPr/>
        </p:nvGrpSpPr>
        <p:grpSpPr>
          <a:xfrm rot="0">
            <a:off x="3358634" y="8519560"/>
            <a:ext cx="3880300" cy="1092484"/>
            <a:chOff x="0" y="0"/>
            <a:chExt cx="819879" cy="230834"/>
          </a:xfrm>
        </p:grpSpPr>
        <p:sp>
          <p:nvSpPr>
            <p:cNvPr name="Freeform 121" id="121"/>
            <p:cNvSpPr/>
            <p:nvPr/>
          </p:nvSpPr>
          <p:spPr>
            <a:xfrm flipH="false" flipV="false">
              <a:off x="0" y="0"/>
              <a:ext cx="819879" cy="230834"/>
            </a:xfrm>
            <a:custGeom>
              <a:avLst/>
              <a:gdLst/>
              <a:ahLst/>
              <a:cxnLst/>
              <a:rect r="r" b="b" t="t" l="l"/>
              <a:pathLst>
                <a:path h="230834" w="819879">
                  <a:moveTo>
                    <a:pt x="37909" y="0"/>
                  </a:moveTo>
                  <a:lnTo>
                    <a:pt x="781970" y="0"/>
                  </a:lnTo>
                  <a:cubicBezTo>
                    <a:pt x="792024" y="0"/>
                    <a:pt x="801666" y="3994"/>
                    <a:pt x="808776" y="11103"/>
                  </a:cubicBezTo>
                  <a:cubicBezTo>
                    <a:pt x="815885" y="18212"/>
                    <a:pt x="819879" y="27855"/>
                    <a:pt x="819879" y="37909"/>
                  </a:cubicBezTo>
                  <a:lnTo>
                    <a:pt x="819879" y="192925"/>
                  </a:lnTo>
                  <a:cubicBezTo>
                    <a:pt x="819879" y="213862"/>
                    <a:pt x="802907" y="230834"/>
                    <a:pt x="781970" y="230834"/>
                  </a:cubicBezTo>
                  <a:lnTo>
                    <a:pt x="37909" y="230834"/>
                  </a:lnTo>
                  <a:cubicBezTo>
                    <a:pt x="16972" y="230834"/>
                    <a:pt x="0" y="213862"/>
                    <a:pt x="0" y="192925"/>
                  </a:cubicBezTo>
                  <a:lnTo>
                    <a:pt x="0" y="37909"/>
                  </a:lnTo>
                  <a:cubicBezTo>
                    <a:pt x="0" y="16972"/>
                    <a:pt x="16972" y="0"/>
                    <a:pt x="3790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2" id="122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40640" lIns="40640" bIns="40640" rIns="40640"/>
            <a:lstStyle/>
            <a:p>
              <a:pPr algn="ctr">
                <a:lnSpc>
                  <a:spcPts val="1415"/>
                </a:lnSpc>
              </a:pPr>
            </a:p>
          </p:txBody>
        </p:sp>
      </p:grpSp>
      <p:sp>
        <p:nvSpPr>
          <p:cNvPr name="TextBox 123" id="123"/>
          <p:cNvSpPr txBox="true"/>
          <p:nvPr/>
        </p:nvSpPr>
        <p:spPr>
          <a:xfrm rot="0">
            <a:off x="3673591" y="8731243"/>
            <a:ext cx="3231110" cy="637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13"/>
              </a:lnSpc>
            </a:pPr>
            <a:r>
              <a:rPr lang="en-US" sz="3367">
                <a:solidFill>
                  <a:srgbClr val="0F4B38"/>
                </a:solidFill>
                <a:latin typeface="Arial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DAFj6vMKiSc</dc:identifier>
  <dcterms:modified xsi:type="dcterms:W3CDTF">2011-08-01T06:04:30Z</dcterms:modified>
  <cp:revision>1</cp:revision>
  <dc:title>Mockup 1-Facebook</dc:title>
</cp:coreProperties>
</file>