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</p:sldIdLst>
  <p:sldSz cx="10287000" cy="10287000"/>
  <p:notesSz cx="6858000" cy="9144000"/>
  <p:embeddedFontLst>
    <p:embeddedFont>
      <p:font typeface="Raleway" charset="1" panose="020B0503030101060003"/>
      <p:regular r:id="rId6"/>
    </p:embeddedFont>
    <p:embeddedFont>
      <p:font typeface="Raleway Bold" charset="1" panose="020B0803030101060003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Life Savers" charset="1" panose="03050602040302000004"/>
      <p:regular r:id="rId12"/>
    </p:embeddedFont>
    <p:embeddedFont>
      <p:font typeface="Life Savers Bold" charset="1" panose="030506020403020000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9899" t="13897" r="33666" b="0"/>
          <a:stretch>
            <a:fillRect/>
          </a:stretch>
        </p:blipFill>
        <p:spPr>
          <a:xfrm flipH="false" flipV="false">
            <a:off x="0" y="0"/>
            <a:ext cx="10287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5143500" y="1158074"/>
            <a:ext cx="5063171" cy="6721679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5143500" y="1311476"/>
            <a:ext cx="4816764" cy="6233948"/>
            <a:chOff x="0" y="0"/>
            <a:chExt cx="6422351" cy="8311930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6422351" cy="8311930"/>
            </a:xfrm>
            <a:prstGeom prst="rect">
              <a:avLst/>
            </a:prstGeom>
          </p:spPr>
        </p:pic>
      </p:grpSp>
      <p:grpSp>
        <p:nvGrpSpPr>
          <p:cNvPr name="Group 6" id="6"/>
          <p:cNvGrpSpPr/>
          <p:nvPr/>
        </p:nvGrpSpPr>
        <p:grpSpPr>
          <a:xfrm rot="0">
            <a:off x="0" y="8930359"/>
            <a:ext cx="10287000" cy="1356641"/>
            <a:chOff x="0" y="0"/>
            <a:chExt cx="3612444" cy="476406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612445" cy="476406"/>
            </a:xfrm>
            <a:custGeom>
              <a:avLst/>
              <a:gdLst/>
              <a:ahLst/>
              <a:cxnLst/>
              <a:rect r="r" b="b" t="t" l="l"/>
              <a:pathLst>
                <a:path h="476406" w="3612445">
                  <a:moveTo>
                    <a:pt x="0" y="0"/>
                  </a:moveTo>
                  <a:lnTo>
                    <a:pt x="3612445" y="0"/>
                  </a:lnTo>
                  <a:lnTo>
                    <a:pt x="3612445" y="476406"/>
                  </a:lnTo>
                  <a:lnTo>
                    <a:pt x="0" y="476406"/>
                  </a:lnTo>
                  <a:close/>
                </a:path>
              </a:pathLst>
            </a:custGeom>
            <a:solidFill>
              <a:srgbClr val="8FCDB5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20320" lIns="20320" bIns="20320" rIns="20320"/>
            <a:lstStyle/>
            <a:p>
              <a:pPr algn="ctr">
                <a:lnSpc>
                  <a:spcPts val="2015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0" y="1311476"/>
            <a:ext cx="4675828" cy="2723319"/>
            <a:chOff x="0" y="0"/>
            <a:chExt cx="1641992" cy="956337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1641992" cy="956337"/>
            </a:xfrm>
            <a:custGeom>
              <a:avLst/>
              <a:gdLst/>
              <a:ahLst/>
              <a:cxnLst/>
              <a:rect r="r" b="b" t="t" l="l"/>
              <a:pathLst>
                <a:path h="956337" w="1641992">
                  <a:moveTo>
                    <a:pt x="0" y="0"/>
                  </a:moveTo>
                  <a:lnTo>
                    <a:pt x="1641992" y="0"/>
                  </a:lnTo>
                  <a:lnTo>
                    <a:pt x="1641992" y="956337"/>
                  </a:lnTo>
                  <a:lnTo>
                    <a:pt x="0" y="956337"/>
                  </a:lnTo>
                  <a:close/>
                </a:path>
              </a:pathLst>
            </a:custGeom>
            <a:solidFill>
              <a:srgbClr val="8FCDB5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20320" lIns="20320" bIns="20320" rIns="20320"/>
            <a:lstStyle/>
            <a:p>
              <a:pPr algn="ctr">
                <a:lnSpc>
                  <a:spcPts val="2015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-458055" y="4424329"/>
            <a:ext cx="5133883" cy="811582"/>
            <a:chOff x="0" y="0"/>
            <a:chExt cx="1802845" cy="285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142500" y="0"/>
                  </a:moveTo>
                  <a:lnTo>
                    <a:pt x="1660345" y="0"/>
                  </a:lnTo>
                  <a:cubicBezTo>
                    <a:pt x="1739046" y="0"/>
                    <a:pt x="1802845" y="63799"/>
                    <a:pt x="1802845" y="142500"/>
                  </a:cubicBezTo>
                  <a:lnTo>
                    <a:pt x="1802845" y="142500"/>
                  </a:lnTo>
                  <a:cubicBezTo>
                    <a:pt x="1802845" y="180293"/>
                    <a:pt x="1787832" y="216539"/>
                    <a:pt x="1761108" y="243263"/>
                  </a:cubicBezTo>
                  <a:cubicBezTo>
                    <a:pt x="1734384" y="269987"/>
                    <a:pt x="1698138" y="285000"/>
                    <a:pt x="1660345" y="285000"/>
                  </a:cubicBezTo>
                  <a:lnTo>
                    <a:pt x="142500" y="285000"/>
                  </a:lnTo>
                  <a:cubicBezTo>
                    <a:pt x="63799" y="285000"/>
                    <a:pt x="0" y="221201"/>
                    <a:pt x="0" y="142500"/>
                  </a:cubicBezTo>
                  <a:lnTo>
                    <a:pt x="0" y="142500"/>
                  </a:lnTo>
                  <a:cubicBezTo>
                    <a:pt x="0" y="63799"/>
                    <a:pt x="63799" y="0"/>
                    <a:pt x="1425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20320" lIns="20320" bIns="20320" rIns="20320"/>
            <a:lstStyle/>
            <a:p>
              <a:pPr algn="ctr">
                <a:lnSpc>
                  <a:spcPts val="2015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-458055" y="5550824"/>
            <a:ext cx="5133883" cy="811582"/>
            <a:chOff x="0" y="0"/>
            <a:chExt cx="1802845" cy="285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142500" y="0"/>
                  </a:moveTo>
                  <a:lnTo>
                    <a:pt x="1660345" y="0"/>
                  </a:lnTo>
                  <a:cubicBezTo>
                    <a:pt x="1739046" y="0"/>
                    <a:pt x="1802845" y="63799"/>
                    <a:pt x="1802845" y="142500"/>
                  </a:cubicBezTo>
                  <a:lnTo>
                    <a:pt x="1802845" y="142500"/>
                  </a:lnTo>
                  <a:cubicBezTo>
                    <a:pt x="1802845" y="180293"/>
                    <a:pt x="1787832" y="216539"/>
                    <a:pt x="1761108" y="243263"/>
                  </a:cubicBezTo>
                  <a:cubicBezTo>
                    <a:pt x="1734384" y="269987"/>
                    <a:pt x="1698138" y="285000"/>
                    <a:pt x="1660345" y="285000"/>
                  </a:cubicBezTo>
                  <a:lnTo>
                    <a:pt x="142500" y="285000"/>
                  </a:lnTo>
                  <a:cubicBezTo>
                    <a:pt x="63799" y="285000"/>
                    <a:pt x="0" y="221201"/>
                    <a:pt x="0" y="142500"/>
                  </a:cubicBezTo>
                  <a:lnTo>
                    <a:pt x="0" y="142500"/>
                  </a:lnTo>
                  <a:cubicBezTo>
                    <a:pt x="0" y="63799"/>
                    <a:pt x="63799" y="0"/>
                    <a:pt x="1425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20320" lIns="20320" bIns="20320" rIns="20320"/>
            <a:lstStyle/>
            <a:p>
              <a:pPr algn="ctr">
                <a:lnSpc>
                  <a:spcPts val="2015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-458055" y="6678636"/>
            <a:ext cx="5133883" cy="811582"/>
            <a:chOff x="0" y="0"/>
            <a:chExt cx="1802845" cy="2850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142500" y="0"/>
                  </a:moveTo>
                  <a:lnTo>
                    <a:pt x="1660345" y="0"/>
                  </a:lnTo>
                  <a:cubicBezTo>
                    <a:pt x="1739046" y="0"/>
                    <a:pt x="1802845" y="63799"/>
                    <a:pt x="1802845" y="142500"/>
                  </a:cubicBezTo>
                  <a:lnTo>
                    <a:pt x="1802845" y="142500"/>
                  </a:lnTo>
                  <a:cubicBezTo>
                    <a:pt x="1802845" y="180293"/>
                    <a:pt x="1787832" y="216539"/>
                    <a:pt x="1761108" y="243263"/>
                  </a:cubicBezTo>
                  <a:cubicBezTo>
                    <a:pt x="1734384" y="269987"/>
                    <a:pt x="1698138" y="285000"/>
                    <a:pt x="1660345" y="285000"/>
                  </a:cubicBezTo>
                  <a:lnTo>
                    <a:pt x="142500" y="285000"/>
                  </a:lnTo>
                  <a:cubicBezTo>
                    <a:pt x="63799" y="285000"/>
                    <a:pt x="0" y="221201"/>
                    <a:pt x="0" y="142500"/>
                  </a:cubicBezTo>
                  <a:lnTo>
                    <a:pt x="0" y="142500"/>
                  </a:lnTo>
                  <a:cubicBezTo>
                    <a:pt x="0" y="63799"/>
                    <a:pt x="63799" y="0"/>
                    <a:pt x="1425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20320" lIns="20320" bIns="20320" rIns="20320"/>
            <a:lstStyle/>
            <a:p>
              <a:pPr algn="ctr">
                <a:lnSpc>
                  <a:spcPts val="2015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388682" y="1823306"/>
            <a:ext cx="3898463" cy="16139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87"/>
              </a:lnSpc>
            </a:pPr>
            <a:r>
              <a:rPr lang="en-US" sz="4634">
                <a:solidFill>
                  <a:srgbClr val="000000"/>
                </a:solidFill>
                <a:latin typeface="Life Savers Bold"/>
              </a:rPr>
              <a:t>INSERT TEXT</a:t>
            </a:r>
          </a:p>
          <a:p>
            <a:pPr algn="ctr" marL="0" indent="0" lvl="0">
              <a:lnSpc>
                <a:spcPts val="6487"/>
              </a:lnSpc>
              <a:spcBef>
                <a:spcPct val="0"/>
              </a:spcBef>
            </a:pPr>
            <a:r>
              <a:rPr lang="en-US" sz="4634">
                <a:solidFill>
                  <a:srgbClr val="000000"/>
                </a:solidFill>
                <a:latin typeface="Life Savers Bold"/>
              </a:rPr>
              <a:t>HERE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272175" y="4521695"/>
            <a:ext cx="3898463" cy="5596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640"/>
              </a:lnSpc>
              <a:spcBef>
                <a:spcPct val="0"/>
              </a:spcBef>
            </a:pPr>
            <a:r>
              <a:rPr lang="en-US" sz="3314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272175" y="5648849"/>
            <a:ext cx="3898463" cy="5596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640"/>
              </a:lnSpc>
              <a:spcBef>
                <a:spcPct val="0"/>
              </a:spcBef>
            </a:pPr>
            <a:r>
              <a:rPr lang="en-US" sz="3314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272175" y="6776003"/>
            <a:ext cx="3898463" cy="5596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640"/>
              </a:lnSpc>
              <a:spcBef>
                <a:spcPct val="0"/>
              </a:spcBef>
            </a:pPr>
            <a:r>
              <a:rPr lang="en-US" sz="3314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3194268" y="9300255"/>
            <a:ext cx="3898463" cy="5596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640"/>
              </a:lnSpc>
              <a:spcBef>
                <a:spcPct val="0"/>
              </a:spcBef>
            </a:pPr>
            <a:r>
              <a:rPr lang="en-US" sz="3314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DAFj6xkmdQY</dc:identifier>
  <dcterms:modified xsi:type="dcterms:W3CDTF">2011-08-01T06:04:30Z</dcterms:modified>
  <cp:revision>1</cp:revision>
  <dc:title>Mockup 2-Basic Background-Instagram</dc:title>
</cp:coreProperties>
</file>