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</p:sldIdLst>
  <p:sldSz cx="7772400" cy="100584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Buffalo" charset="1" panose="00000500000000000000"/>
      <p:regular r:id="rId12"/>
    </p:embeddedFont>
    <p:embeddedFont>
      <p:font typeface="Arial" charset="1" panose="020B0502020202020204"/>
      <p:regular r:id="rId13"/>
    </p:embeddedFont>
    <p:embeddedFont>
      <p:font typeface="Arial Bold" charset="1" panose="020B0802020202020204"/>
      <p:regular r:id="rId14"/>
    </p:embeddedFont>
    <p:embeddedFont>
      <p:font typeface="Arial Italics" charset="1" panose="020B0502020202090204"/>
      <p:regular r:id="rId15"/>
    </p:embeddedFont>
    <p:embeddedFont>
      <p:font typeface="Arial Bold Italics" charset="1" panose="020B0802020202090204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44278" y="1648838"/>
            <a:ext cx="6683843" cy="47625"/>
            <a:chOff x="0" y="0"/>
            <a:chExt cx="2329880" cy="16601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2329880" cy="16601"/>
            </a:xfrm>
            <a:custGeom>
              <a:avLst/>
              <a:gdLst/>
              <a:ahLst/>
              <a:cxnLst/>
              <a:rect r="r" b="b" t="t" l="l"/>
              <a:pathLst>
                <a:path h="16601" w="2329880">
                  <a:moveTo>
                    <a:pt x="0" y="0"/>
                  </a:moveTo>
                  <a:lnTo>
                    <a:pt x="2329880" y="0"/>
                  </a:lnTo>
                  <a:lnTo>
                    <a:pt x="2329880" y="16601"/>
                  </a:lnTo>
                  <a:lnTo>
                    <a:pt x="0" y="16601"/>
                  </a:lnTo>
                  <a:close/>
                </a:path>
              </a:pathLst>
            </a:custGeom>
            <a:solidFill>
              <a:srgbClr val="CB6CE6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74"/>
                </a:lnSpc>
              </a:pPr>
            </a:p>
          </p:txBody>
        </p:sp>
      </p:grpSp>
      <p:sp>
        <p:nvSpPr>
          <p:cNvPr name="AutoShape 5" id="5"/>
          <p:cNvSpPr/>
          <p:nvPr/>
        </p:nvSpPr>
        <p:spPr>
          <a:xfrm>
            <a:off x="1486264" y="2040819"/>
            <a:ext cx="223784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4573078" y="2040819"/>
            <a:ext cx="265504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695800" y="2463120"/>
            <a:ext cx="202831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1287185" y="2878724"/>
            <a:ext cx="594093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5095025" y="2463120"/>
            <a:ext cx="213309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0" id="10"/>
          <p:cNvGrpSpPr/>
          <p:nvPr/>
        </p:nvGrpSpPr>
        <p:grpSpPr>
          <a:xfrm rot="0">
            <a:off x="544278" y="3228333"/>
            <a:ext cx="6683843" cy="47625"/>
            <a:chOff x="0" y="0"/>
            <a:chExt cx="2329880" cy="16601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2329880" cy="16601"/>
            </a:xfrm>
            <a:custGeom>
              <a:avLst/>
              <a:gdLst/>
              <a:ahLst/>
              <a:cxnLst/>
              <a:rect r="r" b="b" t="t" l="l"/>
              <a:pathLst>
                <a:path h="16601" w="2329880">
                  <a:moveTo>
                    <a:pt x="0" y="0"/>
                  </a:moveTo>
                  <a:lnTo>
                    <a:pt x="2329880" y="0"/>
                  </a:lnTo>
                  <a:lnTo>
                    <a:pt x="2329880" y="16601"/>
                  </a:lnTo>
                  <a:lnTo>
                    <a:pt x="0" y="16601"/>
                  </a:lnTo>
                  <a:close/>
                </a:path>
              </a:pathLst>
            </a:custGeom>
            <a:solidFill>
              <a:srgbClr val="EE6C4D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74"/>
                </a:lnSpc>
              </a:pPr>
            </a:p>
          </p:txBody>
        </p:sp>
      </p:grpSp>
      <p:sp>
        <p:nvSpPr>
          <p:cNvPr name="AutoShape 13" id="13"/>
          <p:cNvSpPr/>
          <p:nvPr/>
        </p:nvSpPr>
        <p:spPr>
          <a:xfrm>
            <a:off x="1486264" y="3620313"/>
            <a:ext cx="223784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4573078" y="3620313"/>
            <a:ext cx="265504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1695800" y="4042615"/>
            <a:ext cx="202831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1287185" y="4458218"/>
            <a:ext cx="594093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5095025" y="4042615"/>
            <a:ext cx="213309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8" id="18"/>
          <p:cNvGrpSpPr/>
          <p:nvPr/>
        </p:nvGrpSpPr>
        <p:grpSpPr>
          <a:xfrm rot="0">
            <a:off x="544278" y="4855452"/>
            <a:ext cx="6683843" cy="47625"/>
            <a:chOff x="0" y="0"/>
            <a:chExt cx="2329880" cy="16601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2329880" cy="16601"/>
            </a:xfrm>
            <a:custGeom>
              <a:avLst/>
              <a:gdLst/>
              <a:ahLst/>
              <a:cxnLst/>
              <a:rect r="r" b="b" t="t" l="l"/>
              <a:pathLst>
                <a:path h="16601" w="2329880">
                  <a:moveTo>
                    <a:pt x="0" y="0"/>
                  </a:moveTo>
                  <a:lnTo>
                    <a:pt x="2329880" y="0"/>
                  </a:lnTo>
                  <a:lnTo>
                    <a:pt x="2329880" y="16601"/>
                  </a:lnTo>
                  <a:lnTo>
                    <a:pt x="0" y="16601"/>
                  </a:lnTo>
                  <a:close/>
                </a:path>
              </a:pathLst>
            </a:custGeom>
            <a:solidFill>
              <a:srgbClr val="18795B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74"/>
                </a:lnSpc>
              </a:pPr>
            </a:p>
          </p:txBody>
        </p:sp>
      </p:grpSp>
      <p:sp>
        <p:nvSpPr>
          <p:cNvPr name="AutoShape 21" id="21"/>
          <p:cNvSpPr/>
          <p:nvPr/>
        </p:nvSpPr>
        <p:spPr>
          <a:xfrm>
            <a:off x="1486264" y="5247433"/>
            <a:ext cx="223784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573078" y="5247433"/>
            <a:ext cx="265504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1695800" y="5669734"/>
            <a:ext cx="202831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1287185" y="6085338"/>
            <a:ext cx="594093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5095025" y="5669734"/>
            <a:ext cx="213309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6" id="26"/>
          <p:cNvGrpSpPr/>
          <p:nvPr/>
        </p:nvGrpSpPr>
        <p:grpSpPr>
          <a:xfrm rot="0">
            <a:off x="544278" y="6482572"/>
            <a:ext cx="6683843" cy="47625"/>
            <a:chOff x="0" y="0"/>
            <a:chExt cx="2329880" cy="16601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0" y="0"/>
              <a:ext cx="2329880" cy="16601"/>
            </a:xfrm>
            <a:custGeom>
              <a:avLst/>
              <a:gdLst/>
              <a:ahLst/>
              <a:cxnLst/>
              <a:rect r="r" b="b" t="t" l="l"/>
              <a:pathLst>
                <a:path h="16601" w="2329880">
                  <a:moveTo>
                    <a:pt x="0" y="0"/>
                  </a:moveTo>
                  <a:lnTo>
                    <a:pt x="2329880" y="0"/>
                  </a:lnTo>
                  <a:lnTo>
                    <a:pt x="2329880" y="16601"/>
                  </a:lnTo>
                  <a:lnTo>
                    <a:pt x="0" y="16601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74"/>
                </a:lnSpc>
              </a:pPr>
            </a:p>
          </p:txBody>
        </p:sp>
      </p:grpSp>
      <p:sp>
        <p:nvSpPr>
          <p:cNvPr name="AutoShape 29" id="29"/>
          <p:cNvSpPr/>
          <p:nvPr/>
        </p:nvSpPr>
        <p:spPr>
          <a:xfrm>
            <a:off x="1486264" y="6874552"/>
            <a:ext cx="223784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0" id="30"/>
          <p:cNvSpPr/>
          <p:nvPr/>
        </p:nvSpPr>
        <p:spPr>
          <a:xfrm>
            <a:off x="4573078" y="6874552"/>
            <a:ext cx="265504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1" id="31"/>
          <p:cNvSpPr/>
          <p:nvPr/>
        </p:nvSpPr>
        <p:spPr>
          <a:xfrm>
            <a:off x="1695800" y="7296853"/>
            <a:ext cx="202831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>
            <a:off x="1287185" y="7712457"/>
            <a:ext cx="594093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>
            <a:off x="5095025" y="7296853"/>
            <a:ext cx="213309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4" id="34"/>
          <p:cNvGrpSpPr/>
          <p:nvPr/>
        </p:nvGrpSpPr>
        <p:grpSpPr>
          <a:xfrm rot="0">
            <a:off x="544278" y="8119216"/>
            <a:ext cx="6683843" cy="47625"/>
            <a:chOff x="0" y="0"/>
            <a:chExt cx="2329880" cy="16601"/>
          </a:xfrm>
        </p:grpSpPr>
        <p:sp>
          <p:nvSpPr>
            <p:cNvPr name="Freeform 35" id="35"/>
            <p:cNvSpPr/>
            <p:nvPr/>
          </p:nvSpPr>
          <p:spPr>
            <a:xfrm flipH="false" flipV="false">
              <a:off x="0" y="0"/>
              <a:ext cx="2329880" cy="16601"/>
            </a:xfrm>
            <a:custGeom>
              <a:avLst/>
              <a:gdLst/>
              <a:ahLst/>
              <a:cxnLst/>
              <a:rect r="r" b="b" t="t" l="l"/>
              <a:pathLst>
                <a:path h="16601" w="2329880">
                  <a:moveTo>
                    <a:pt x="0" y="0"/>
                  </a:moveTo>
                  <a:lnTo>
                    <a:pt x="2329880" y="0"/>
                  </a:lnTo>
                  <a:lnTo>
                    <a:pt x="2329880" y="16601"/>
                  </a:lnTo>
                  <a:lnTo>
                    <a:pt x="0" y="16601"/>
                  </a:lnTo>
                  <a:close/>
                </a:path>
              </a:pathLst>
            </a:custGeom>
            <a:solidFill>
              <a:srgbClr val="5271FF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74"/>
                </a:lnSpc>
              </a:pPr>
            </a:p>
          </p:txBody>
        </p:sp>
      </p:grpSp>
      <p:sp>
        <p:nvSpPr>
          <p:cNvPr name="AutoShape 37" id="37"/>
          <p:cNvSpPr/>
          <p:nvPr/>
        </p:nvSpPr>
        <p:spPr>
          <a:xfrm>
            <a:off x="1486264" y="8511197"/>
            <a:ext cx="2237848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8" id="38"/>
          <p:cNvSpPr/>
          <p:nvPr/>
        </p:nvSpPr>
        <p:spPr>
          <a:xfrm>
            <a:off x="4573078" y="8511197"/>
            <a:ext cx="265504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9" id="39"/>
          <p:cNvSpPr/>
          <p:nvPr/>
        </p:nvSpPr>
        <p:spPr>
          <a:xfrm>
            <a:off x="1695800" y="8933498"/>
            <a:ext cx="2028313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0" id="40"/>
          <p:cNvSpPr/>
          <p:nvPr/>
        </p:nvSpPr>
        <p:spPr>
          <a:xfrm>
            <a:off x="1287185" y="9349101"/>
            <a:ext cx="594093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1" id="41"/>
          <p:cNvSpPr/>
          <p:nvPr/>
        </p:nvSpPr>
        <p:spPr>
          <a:xfrm>
            <a:off x="5095025" y="8933498"/>
            <a:ext cx="2133096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42" id="42"/>
          <p:cNvGrpSpPr/>
          <p:nvPr/>
        </p:nvGrpSpPr>
        <p:grpSpPr>
          <a:xfrm rot="0">
            <a:off x="5060880" y="824865"/>
            <a:ext cx="433448" cy="433448"/>
            <a:chOff x="0" y="0"/>
            <a:chExt cx="812800" cy="81280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CB6CE6"/>
            </a:solidFill>
            <a:ln>
              <a:noFill/>
            </a:ln>
          </p:spPr>
        </p:sp>
        <p:sp>
          <p:nvSpPr>
            <p:cNvPr name="TextBox 44" id="44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574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45" id="45"/>
          <p:cNvGrpSpPr/>
          <p:nvPr/>
        </p:nvGrpSpPr>
        <p:grpSpPr>
          <a:xfrm rot="0">
            <a:off x="5494328" y="824865"/>
            <a:ext cx="433448" cy="433448"/>
            <a:chOff x="0" y="0"/>
            <a:chExt cx="812800" cy="812800"/>
          </a:xfrm>
        </p:grpSpPr>
        <p:sp>
          <p:nvSpPr>
            <p:cNvPr name="Freeform 46" id="4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EE6C4D"/>
            </a:solidFill>
            <a:ln>
              <a:noFill/>
            </a:ln>
          </p:spPr>
        </p:sp>
        <p:sp>
          <p:nvSpPr>
            <p:cNvPr name="TextBox 47" id="4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574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48" id="48"/>
          <p:cNvGrpSpPr/>
          <p:nvPr/>
        </p:nvGrpSpPr>
        <p:grpSpPr>
          <a:xfrm rot="0">
            <a:off x="5927776" y="824865"/>
            <a:ext cx="433448" cy="433448"/>
            <a:chOff x="0" y="0"/>
            <a:chExt cx="812800" cy="812800"/>
          </a:xfrm>
        </p:grpSpPr>
        <p:sp>
          <p:nvSpPr>
            <p:cNvPr name="Freeform 49" id="49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8795B"/>
            </a:solidFill>
            <a:ln>
              <a:noFill/>
            </a:ln>
          </p:spPr>
        </p:sp>
        <p:sp>
          <p:nvSpPr>
            <p:cNvPr name="TextBox 50" id="50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574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1" id="51"/>
          <p:cNvGrpSpPr/>
          <p:nvPr/>
        </p:nvGrpSpPr>
        <p:grpSpPr>
          <a:xfrm rot="0">
            <a:off x="6361225" y="824865"/>
            <a:ext cx="433448" cy="433448"/>
            <a:chOff x="0" y="0"/>
            <a:chExt cx="812800" cy="812800"/>
          </a:xfrm>
        </p:grpSpPr>
        <p:sp>
          <p:nvSpPr>
            <p:cNvPr name="Freeform 52" id="52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</p:sp>
        <p:sp>
          <p:nvSpPr>
            <p:cNvPr name="TextBox 53" id="53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574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4" id="54"/>
          <p:cNvSpPr txBox="true"/>
          <p:nvPr/>
        </p:nvSpPr>
        <p:spPr>
          <a:xfrm rot="0">
            <a:off x="544278" y="403721"/>
            <a:ext cx="3153469" cy="1159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529"/>
              </a:lnSpc>
            </a:pPr>
            <a:r>
              <a:rPr lang="en-US" sz="6806">
                <a:solidFill>
                  <a:srgbClr val="000000"/>
                </a:solidFill>
                <a:latin typeface="Buffalo"/>
              </a:rPr>
              <a:t>Password Log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544278" y="1858388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WEBSITE 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3933934" y="1858388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EMAIL</a:t>
            </a:r>
          </a:p>
        </p:txBody>
      </p:sp>
      <p:sp>
        <p:nvSpPr>
          <p:cNvPr name="TextBox 57" id="57"/>
          <p:cNvSpPr txBox="true"/>
          <p:nvPr/>
        </p:nvSpPr>
        <p:spPr>
          <a:xfrm rot="0">
            <a:off x="2467464" y="179605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58" id="58"/>
          <p:cNvSpPr txBox="true"/>
          <p:nvPr/>
        </p:nvSpPr>
        <p:spPr>
          <a:xfrm rot="0">
            <a:off x="2467464" y="222788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5986700" y="179605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5986700" y="2227882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2467464" y="264348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544278" y="2273762"/>
            <a:ext cx="1131543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USERNAME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3933934" y="2273762"/>
            <a:ext cx="1149061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PASSWORD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544278" y="2689135"/>
            <a:ext cx="825925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NOTES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544278" y="3437883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WEBSITE 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3933934" y="3437883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EMAIL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467464" y="337555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8" id="68"/>
          <p:cNvSpPr txBox="true"/>
          <p:nvPr/>
        </p:nvSpPr>
        <p:spPr>
          <a:xfrm rot="0">
            <a:off x="2467464" y="3807377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69" id="69"/>
          <p:cNvSpPr txBox="true"/>
          <p:nvPr/>
        </p:nvSpPr>
        <p:spPr>
          <a:xfrm rot="0">
            <a:off x="5986700" y="337555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5986700" y="3807377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2467464" y="422298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544278" y="3853256"/>
            <a:ext cx="1131543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USERNAME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3933934" y="3853256"/>
            <a:ext cx="1149061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PASSWORD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544278" y="4268629"/>
            <a:ext cx="825925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NOTES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544278" y="5065002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WEBSITE 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3933934" y="5065002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EMAIL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2467464" y="500267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2467464" y="543449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986700" y="500267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5986700" y="5434496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2467464" y="585010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544278" y="5480375"/>
            <a:ext cx="1131543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USERNAME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3933934" y="5480375"/>
            <a:ext cx="1149061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PASSWORD</a:t>
            </a:r>
          </a:p>
        </p:txBody>
      </p:sp>
      <p:sp>
        <p:nvSpPr>
          <p:cNvPr name="TextBox 84" id="84"/>
          <p:cNvSpPr txBox="true"/>
          <p:nvPr/>
        </p:nvSpPr>
        <p:spPr>
          <a:xfrm rot="0">
            <a:off x="544278" y="5895748"/>
            <a:ext cx="825925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NOTES</a:t>
            </a:r>
          </a:p>
        </p:txBody>
      </p:sp>
      <p:sp>
        <p:nvSpPr>
          <p:cNvPr name="TextBox 85" id="85"/>
          <p:cNvSpPr txBox="true"/>
          <p:nvPr/>
        </p:nvSpPr>
        <p:spPr>
          <a:xfrm rot="0">
            <a:off x="544278" y="6692122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WEBSITE </a:t>
            </a:r>
          </a:p>
        </p:txBody>
      </p:sp>
      <p:sp>
        <p:nvSpPr>
          <p:cNvPr name="TextBox 86" id="86"/>
          <p:cNvSpPr txBox="true"/>
          <p:nvPr/>
        </p:nvSpPr>
        <p:spPr>
          <a:xfrm rot="0">
            <a:off x="3933934" y="6692122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EMAIL</a:t>
            </a:r>
          </a:p>
        </p:txBody>
      </p:sp>
      <p:sp>
        <p:nvSpPr>
          <p:cNvPr name="TextBox 87" id="87"/>
          <p:cNvSpPr txBox="true"/>
          <p:nvPr/>
        </p:nvSpPr>
        <p:spPr>
          <a:xfrm rot="0">
            <a:off x="2467464" y="662978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8" id="88"/>
          <p:cNvSpPr txBox="true"/>
          <p:nvPr/>
        </p:nvSpPr>
        <p:spPr>
          <a:xfrm rot="0">
            <a:off x="2467464" y="706161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89" id="89"/>
          <p:cNvSpPr txBox="true"/>
          <p:nvPr/>
        </p:nvSpPr>
        <p:spPr>
          <a:xfrm rot="0">
            <a:off x="5986700" y="662978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0" id="90"/>
          <p:cNvSpPr txBox="true"/>
          <p:nvPr/>
        </p:nvSpPr>
        <p:spPr>
          <a:xfrm rot="0">
            <a:off x="5986700" y="7061615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1" id="91"/>
          <p:cNvSpPr txBox="true"/>
          <p:nvPr/>
        </p:nvSpPr>
        <p:spPr>
          <a:xfrm rot="0">
            <a:off x="2467464" y="7477219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2" id="92"/>
          <p:cNvSpPr txBox="true"/>
          <p:nvPr/>
        </p:nvSpPr>
        <p:spPr>
          <a:xfrm rot="0">
            <a:off x="544278" y="7107495"/>
            <a:ext cx="1131543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USERNAME</a:t>
            </a:r>
          </a:p>
        </p:txBody>
      </p:sp>
      <p:sp>
        <p:nvSpPr>
          <p:cNvPr name="TextBox 93" id="93"/>
          <p:cNvSpPr txBox="true"/>
          <p:nvPr/>
        </p:nvSpPr>
        <p:spPr>
          <a:xfrm rot="0">
            <a:off x="3933934" y="7107495"/>
            <a:ext cx="1149061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PASSWORD</a:t>
            </a:r>
          </a:p>
        </p:txBody>
      </p:sp>
      <p:sp>
        <p:nvSpPr>
          <p:cNvPr name="TextBox 94" id="94"/>
          <p:cNvSpPr txBox="true"/>
          <p:nvPr/>
        </p:nvSpPr>
        <p:spPr>
          <a:xfrm rot="0">
            <a:off x="544278" y="7522868"/>
            <a:ext cx="825925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NOTES</a:t>
            </a:r>
          </a:p>
        </p:txBody>
      </p:sp>
      <p:sp>
        <p:nvSpPr>
          <p:cNvPr name="TextBox 95" id="95"/>
          <p:cNvSpPr txBox="true"/>
          <p:nvPr/>
        </p:nvSpPr>
        <p:spPr>
          <a:xfrm rot="0">
            <a:off x="544278" y="8328766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WEBSITE </a:t>
            </a:r>
          </a:p>
        </p:txBody>
      </p:sp>
      <p:sp>
        <p:nvSpPr>
          <p:cNvPr name="TextBox 96" id="96"/>
          <p:cNvSpPr txBox="true"/>
          <p:nvPr/>
        </p:nvSpPr>
        <p:spPr>
          <a:xfrm rot="0">
            <a:off x="3933934" y="8328766"/>
            <a:ext cx="1254939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EMAIL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2467464" y="8266434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2467464" y="869826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99" id="99"/>
          <p:cNvSpPr txBox="true"/>
          <p:nvPr/>
        </p:nvSpPr>
        <p:spPr>
          <a:xfrm rot="0">
            <a:off x="5986700" y="8266434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0" id="100"/>
          <p:cNvSpPr txBox="true"/>
          <p:nvPr/>
        </p:nvSpPr>
        <p:spPr>
          <a:xfrm rot="0">
            <a:off x="5986700" y="8698260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1" id="101"/>
          <p:cNvSpPr txBox="true"/>
          <p:nvPr/>
        </p:nvSpPr>
        <p:spPr>
          <a:xfrm rot="0">
            <a:off x="2467464" y="9113863"/>
            <a:ext cx="349746" cy="244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"/>
              </a:lnSpc>
            </a:pPr>
            <a:r>
              <a:rPr lang="en-US" sz="1238">
                <a:solidFill>
                  <a:srgbClr val="000000"/>
                </a:solidFill>
                <a:latin typeface="Arial"/>
              </a:rPr>
              <a:t>Text </a:t>
            </a:r>
          </a:p>
        </p:txBody>
      </p:sp>
      <p:sp>
        <p:nvSpPr>
          <p:cNvPr name="TextBox 102" id="102"/>
          <p:cNvSpPr txBox="true"/>
          <p:nvPr/>
        </p:nvSpPr>
        <p:spPr>
          <a:xfrm rot="0">
            <a:off x="544278" y="8744139"/>
            <a:ext cx="1131543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USERNAME</a:t>
            </a:r>
          </a:p>
        </p:txBody>
      </p:sp>
      <p:sp>
        <p:nvSpPr>
          <p:cNvPr name="TextBox 103" id="103"/>
          <p:cNvSpPr txBox="true"/>
          <p:nvPr/>
        </p:nvSpPr>
        <p:spPr>
          <a:xfrm rot="0">
            <a:off x="3933934" y="8744139"/>
            <a:ext cx="1149061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PASSWORD</a:t>
            </a:r>
          </a:p>
        </p:txBody>
      </p:sp>
      <p:sp>
        <p:nvSpPr>
          <p:cNvPr name="TextBox 104" id="104"/>
          <p:cNvSpPr txBox="true"/>
          <p:nvPr/>
        </p:nvSpPr>
        <p:spPr>
          <a:xfrm rot="0">
            <a:off x="544278" y="9159512"/>
            <a:ext cx="825925" cy="253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860"/>
              </a:lnSpc>
            </a:pPr>
            <a:r>
              <a:rPr lang="en-US" sz="1338" spc="125">
                <a:solidFill>
                  <a:srgbClr val="000000"/>
                </a:solidFill>
                <a:latin typeface="Arial"/>
              </a:rPr>
              <a:t>NOTES</a:t>
            </a:r>
          </a:p>
        </p:txBody>
      </p:sp>
      <p:grpSp>
        <p:nvGrpSpPr>
          <p:cNvPr name="Group 105" id="105"/>
          <p:cNvGrpSpPr/>
          <p:nvPr/>
        </p:nvGrpSpPr>
        <p:grpSpPr>
          <a:xfrm rot="0">
            <a:off x="6794673" y="828605"/>
            <a:ext cx="433448" cy="433448"/>
            <a:chOff x="0" y="0"/>
            <a:chExt cx="812800" cy="812800"/>
          </a:xfrm>
        </p:grpSpPr>
        <p:sp>
          <p:nvSpPr>
            <p:cNvPr name="Freeform 106" id="106"/>
            <p:cNvSpPr/>
            <p:nvPr/>
          </p:nvSpPr>
          <p:spPr>
            <a:xfrm flipH="false" flipV="false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271FF"/>
            </a:solidFill>
            <a:ln>
              <a:noFill/>
            </a:ln>
          </p:spPr>
        </p:sp>
        <p:sp>
          <p:nvSpPr>
            <p:cNvPr name="TextBox 107" id="10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574"/>
                </a:lnSpc>
                <a:spcBef>
                  <a:spcPct val="0"/>
                </a:spcBef>
              </a:p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DAFj-oArW6k</dc:identifier>
  <dcterms:modified xsi:type="dcterms:W3CDTF">2011-08-01T06:04:30Z</dcterms:modified>
  <cp:revision>1</cp:revision>
  <dc:title>Password Tracker-Colorful</dc:title>
</cp:coreProperties>
</file>