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</p:sldIdLst>
  <p:sldSz cx="11430000" cy="11430000"/>
  <p:notesSz cx="6858000" cy="9144000"/>
  <p:embeddedFontLst>
    <p:embeddedFont>
      <p:font typeface="Raleway" charset="1" panose="020B0503030101060003"/>
      <p:regular r:id="rId6"/>
    </p:embeddedFont>
    <p:embeddedFont>
      <p:font typeface="Raleway Bold" charset="1" panose="020B0803030101060003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Life Savers" charset="1" panose="03050602040302000004"/>
      <p:regular r:id="rId12"/>
    </p:embeddedFont>
    <p:embeddedFont>
      <p:font typeface="Life Savers Bold" charset="1" panose="030506020403020000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9899" t="13897" r="33666" b="0"/>
          <a:stretch>
            <a:fillRect/>
          </a:stretch>
        </p:blipFill>
        <p:spPr>
          <a:xfrm flipH="false" flipV="false">
            <a:off x="0" y="0"/>
            <a:ext cx="11430000" cy="1143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5715000" y="1286748"/>
            <a:ext cx="5625746" cy="7468532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5715000" y="1457195"/>
            <a:ext cx="5351959" cy="6926608"/>
            <a:chOff x="0" y="0"/>
            <a:chExt cx="7135946" cy="9235478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7135946" cy="9235478"/>
            </a:xfrm>
            <a:prstGeom prst="rect">
              <a:avLst/>
            </a:prstGeom>
          </p:spPr>
        </p:pic>
      </p:grpSp>
      <p:grpSp>
        <p:nvGrpSpPr>
          <p:cNvPr name="Group 6" id="6"/>
          <p:cNvGrpSpPr/>
          <p:nvPr/>
        </p:nvGrpSpPr>
        <p:grpSpPr>
          <a:xfrm rot="0">
            <a:off x="0" y="9922621"/>
            <a:ext cx="11430000" cy="1507379"/>
            <a:chOff x="0" y="0"/>
            <a:chExt cx="3612444" cy="476406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612445" cy="476406"/>
            </a:xfrm>
            <a:custGeom>
              <a:avLst/>
              <a:gdLst/>
              <a:ahLst/>
              <a:cxnLst/>
              <a:rect r="r" b="b" t="t" l="l"/>
              <a:pathLst>
                <a:path h="476406" w="3612445">
                  <a:moveTo>
                    <a:pt x="0" y="0"/>
                  </a:moveTo>
                  <a:lnTo>
                    <a:pt x="3612445" y="0"/>
                  </a:lnTo>
                  <a:lnTo>
                    <a:pt x="3612445" y="476406"/>
                  </a:lnTo>
                  <a:lnTo>
                    <a:pt x="0" y="476406"/>
                  </a:lnTo>
                  <a:close/>
                </a:path>
              </a:pathLst>
            </a:custGeom>
            <a:solidFill>
              <a:srgbClr val="8FCDB5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22578" lIns="22578" bIns="22578" rIns="22578"/>
            <a:lstStyle/>
            <a:p>
              <a:pPr algn="ctr">
                <a:lnSpc>
                  <a:spcPts val="223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0" y="1457195"/>
            <a:ext cx="5195364" cy="3025910"/>
            <a:chOff x="0" y="0"/>
            <a:chExt cx="1641992" cy="956337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1641992" cy="956337"/>
            </a:xfrm>
            <a:custGeom>
              <a:avLst/>
              <a:gdLst/>
              <a:ahLst/>
              <a:cxnLst/>
              <a:rect r="r" b="b" t="t" l="l"/>
              <a:pathLst>
                <a:path h="956337" w="1641992">
                  <a:moveTo>
                    <a:pt x="0" y="0"/>
                  </a:moveTo>
                  <a:lnTo>
                    <a:pt x="1641992" y="0"/>
                  </a:lnTo>
                  <a:lnTo>
                    <a:pt x="1641992" y="956337"/>
                  </a:lnTo>
                  <a:lnTo>
                    <a:pt x="0" y="956337"/>
                  </a:lnTo>
                  <a:close/>
                </a:path>
              </a:pathLst>
            </a:custGeom>
            <a:solidFill>
              <a:srgbClr val="8FCDB5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22578" lIns="22578" bIns="22578" rIns="22578"/>
            <a:lstStyle/>
            <a:p>
              <a:pPr algn="ctr">
                <a:lnSpc>
                  <a:spcPts val="223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-508950" y="4915921"/>
            <a:ext cx="5704314" cy="901758"/>
            <a:chOff x="0" y="0"/>
            <a:chExt cx="1802845" cy="285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135720" y="0"/>
                  </a:moveTo>
                  <a:lnTo>
                    <a:pt x="1667125" y="0"/>
                  </a:lnTo>
                  <a:cubicBezTo>
                    <a:pt x="1703120" y="0"/>
                    <a:pt x="1737641" y="14299"/>
                    <a:pt x="1763093" y="39752"/>
                  </a:cubicBezTo>
                  <a:cubicBezTo>
                    <a:pt x="1788546" y="65204"/>
                    <a:pt x="1802845" y="99725"/>
                    <a:pt x="1802845" y="135720"/>
                  </a:cubicBezTo>
                  <a:lnTo>
                    <a:pt x="1802845" y="149280"/>
                  </a:lnTo>
                  <a:cubicBezTo>
                    <a:pt x="1802845" y="185275"/>
                    <a:pt x="1788546" y="219796"/>
                    <a:pt x="1763093" y="245249"/>
                  </a:cubicBezTo>
                  <a:cubicBezTo>
                    <a:pt x="1737641" y="270701"/>
                    <a:pt x="1703120" y="285000"/>
                    <a:pt x="1667125" y="285000"/>
                  </a:cubicBezTo>
                  <a:lnTo>
                    <a:pt x="135720" y="285000"/>
                  </a:lnTo>
                  <a:cubicBezTo>
                    <a:pt x="60764" y="285000"/>
                    <a:pt x="0" y="224236"/>
                    <a:pt x="0" y="149280"/>
                  </a:cubicBezTo>
                  <a:lnTo>
                    <a:pt x="0" y="135720"/>
                  </a:lnTo>
                  <a:cubicBezTo>
                    <a:pt x="0" y="60764"/>
                    <a:pt x="60764" y="0"/>
                    <a:pt x="13572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22578" lIns="22578" bIns="22578" rIns="22578"/>
            <a:lstStyle/>
            <a:p>
              <a:pPr algn="ctr">
                <a:lnSpc>
                  <a:spcPts val="223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-508950" y="6167582"/>
            <a:ext cx="5704314" cy="901758"/>
            <a:chOff x="0" y="0"/>
            <a:chExt cx="1802845" cy="285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135720" y="0"/>
                  </a:moveTo>
                  <a:lnTo>
                    <a:pt x="1667125" y="0"/>
                  </a:lnTo>
                  <a:cubicBezTo>
                    <a:pt x="1703120" y="0"/>
                    <a:pt x="1737641" y="14299"/>
                    <a:pt x="1763093" y="39752"/>
                  </a:cubicBezTo>
                  <a:cubicBezTo>
                    <a:pt x="1788546" y="65204"/>
                    <a:pt x="1802845" y="99725"/>
                    <a:pt x="1802845" y="135720"/>
                  </a:cubicBezTo>
                  <a:lnTo>
                    <a:pt x="1802845" y="149280"/>
                  </a:lnTo>
                  <a:cubicBezTo>
                    <a:pt x="1802845" y="185275"/>
                    <a:pt x="1788546" y="219796"/>
                    <a:pt x="1763093" y="245249"/>
                  </a:cubicBezTo>
                  <a:cubicBezTo>
                    <a:pt x="1737641" y="270701"/>
                    <a:pt x="1703120" y="285000"/>
                    <a:pt x="1667125" y="285000"/>
                  </a:cubicBezTo>
                  <a:lnTo>
                    <a:pt x="135720" y="285000"/>
                  </a:lnTo>
                  <a:cubicBezTo>
                    <a:pt x="60764" y="285000"/>
                    <a:pt x="0" y="224236"/>
                    <a:pt x="0" y="149280"/>
                  </a:cubicBezTo>
                  <a:lnTo>
                    <a:pt x="0" y="135720"/>
                  </a:lnTo>
                  <a:cubicBezTo>
                    <a:pt x="0" y="60764"/>
                    <a:pt x="60764" y="0"/>
                    <a:pt x="13572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22578" lIns="22578" bIns="22578" rIns="22578"/>
            <a:lstStyle/>
            <a:p>
              <a:pPr algn="ctr">
                <a:lnSpc>
                  <a:spcPts val="223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-508950" y="7420707"/>
            <a:ext cx="5704314" cy="901758"/>
            <a:chOff x="0" y="0"/>
            <a:chExt cx="1802845" cy="2850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135720" y="0"/>
                  </a:moveTo>
                  <a:lnTo>
                    <a:pt x="1667125" y="0"/>
                  </a:lnTo>
                  <a:cubicBezTo>
                    <a:pt x="1703120" y="0"/>
                    <a:pt x="1737641" y="14299"/>
                    <a:pt x="1763093" y="39752"/>
                  </a:cubicBezTo>
                  <a:cubicBezTo>
                    <a:pt x="1788546" y="65204"/>
                    <a:pt x="1802845" y="99725"/>
                    <a:pt x="1802845" y="135720"/>
                  </a:cubicBezTo>
                  <a:lnTo>
                    <a:pt x="1802845" y="149280"/>
                  </a:lnTo>
                  <a:cubicBezTo>
                    <a:pt x="1802845" y="185275"/>
                    <a:pt x="1788546" y="219796"/>
                    <a:pt x="1763093" y="245249"/>
                  </a:cubicBezTo>
                  <a:cubicBezTo>
                    <a:pt x="1737641" y="270701"/>
                    <a:pt x="1703120" y="285000"/>
                    <a:pt x="1667125" y="285000"/>
                  </a:cubicBezTo>
                  <a:lnTo>
                    <a:pt x="135720" y="285000"/>
                  </a:lnTo>
                  <a:cubicBezTo>
                    <a:pt x="60764" y="285000"/>
                    <a:pt x="0" y="224236"/>
                    <a:pt x="0" y="149280"/>
                  </a:cubicBezTo>
                  <a:lnTo>
                    <a:pt x="0" y="135720"/>
                  </a:lnTo>
                  <a:cubicBezTo>
                    <a:pt x="0" y="60764"/>
                    <a:pt x="60764" y="0"/>
                    <a:pt x="13572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22578" lIns="22578" bIns="22578" rIns="22578"/>
            <a:lstStyle/>
            <a:p>
              <a:pPr algn="ctr">
                <a:lnSpc>
                  <a:spcPts val="223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431869" y="2016370"/>
            <a:ext cx="4331626" cy="18027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08"/>
              </a:lnSpc>
            </a:pPr>
            <a:r>
              <a:rPr lang="en-US" sz="5149">
                <a:solidFill>
                  <a:srgbClr val="000000"/>
                </a:solidFill>
                <a:latin typeface="Life Savers Bold"/>
              </a:rPr>
              <a:t>INSERT TEXT</a:t>
            </a:r>
          </a:p>
          <a:p>
            <a:pPr algn="ctr" marL="0" indent="0" lvl="0">
              <a:lnSpc>
                <a:spcPts val="7208"/>
              </a:lnSpc>
              <a:spcBef>
                <a:spcPct val="0"/>
              </a:spcBef>
            </a:pPr>
            <a:r>
              <a:rPr lang="en-US" sz="5149">
                <a:solidFill>
                  <a:srgbClr val="000000"/>
                </a:solidFill>
                <a:latin typeface="Life Savers Bold"/>
              </a:rPr>
              <a:t>HERE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302417" y="5020931"/>
            <a:ext cx="4331626" cy="625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5156"/>
              </a:lnSpc>
              <a:spcBef>
                <a:spcPct val="0"/>
              </a:spcBef>
            </a:pPr>
            <a:r>
              <a:rPr lang="en-US" sz="3682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302417" y="6273324"/>
            <a:ext cx="4331626" cy="625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5156"/>
              </a:lnSpc>
              <a:spcBef>
                <a:spcPct val="0"/>
              </a:spcBef>
            </a:pPr>
            <a:r>
              <a:rPr lang="en-US" sz="3682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302417" y="7525717"/>
            <a:ext cx="4331626" cy="625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5156"/>
              </a:lnSpc>
              <a:spcBef>
                <a:spcPct val="0"/>
              </a:spcBef>
            </a:pPr>
            <a:r>
              <a:rPr lang="en-US" sz="3682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3549187" y="10330442"/>
            <a:ext cx="4331626" cy="625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156"/>
              </a:lnSpc>
              <a:spcBef>
                <a:spcPct val="0"/>
              </a:spcBef>
            </a:pPr>
            <a:r>
              <a:rPr lang="en-US" sz="3682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DAFj61TWfJo</dc:identifier>
  <dcterms:modified xsi:type="dcterms:W3CDTF">2011-08-01T06:04:30Z</dcterms:modified>
  <cp:revision>1</cp:revision>
  <dc:title>Mockup 2-Basic Background-Facebook</dc:title>
</cp:coreProperties>
</file>