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5"/>
  </p:sldIdLst>
  <p:sldSz cx="7772400" cy="10058400"/>
  <p:notesSz cx="6858000" cy="9144000"/>
  <p:embeddedFontLst>
    <p:embeddedFont>
      <p:font typeface="Playlist Script" charset="1" panose="00000000000000000000"/>
      <p:regular r:id="rId6"/>
    </p:embeddedFont>
    <p:embeddedFont>
      <p:font typeface="Arimo" charset="1" panose="020B0604020202020204"/>
      <p:regular r:id="rId7"/>
    </p:embeddedFont>
    <p:embeddedFont>
      <p:font typeface="Arimo Bold" charset="1" panose="020B0704020202020204"/>
      <p:regular r:id="rId8"/>
    </p:embeddedFont>
    <p:embeddedFont>
      <p:font typeface="Arimo Italics" charset="1" panose="020B0604020202090204"/>
      <p:regular r:id="rId9"/>
    </p:embeddedFont>
    <p:embeddedFont>
      <p:font typeface="Arimo Bold Italics" charset="1" panose="020B0704020202090204"/>
      <p:regular r:id="rId10"/>
    </p:embeddedFont>
    <p:embeddedFont>
      <p:font typeface="Gordita" charset="1" panose="00000000000000000000"/>
      <p:regular r:id="rId11"/>
    </p:embeddedFont>
    <p:embeddedFont>
      <p:font typeface="Gordita Bold" charset="1" panose="00000000000000000000"/>
      <p:regular r:id="rId12"/>
    </p:embeddedFont>
    <p:embeddedFont>
      <p:font typeface="Gordita Italics" charset="1" panose="00000000000000000000"/>
      <p:regular r:id="rId13"/>
    </p:embeddedFont>
    <p:embeddedFont>
      <p:font typeface="Gordita Bold Italics" charset="1" panose="00000000000000000000"/>
      <p:regular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slides/slide1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729310" y="3079482"/>
            <a:ext cx="3139034" cy="292579"/>
          </a:xfrm>
          <a:prstGeom prst="rect">
            <a:avLst/>
          </a:prstGeom>
          <a:solidFill>
            <a:srgbClr val="FFDDD2"/>
          </a:solidFill>
        </p:spPr>
      </p:sp>
      <p:sp>
        <p:nvSpPr>
          <p:cNvPr name="AutoShape 3" id="3"/>
          <p:cNvSpPr/>
          <p:nvPr/>
        </p:nvSpPr>
        <p:spPr>
          <a:xfrm rot="0">
            <a:off x="729310" y="1967281"/>
            <a:ext cx="1556295" cy="1055051"/>
          </a:xfrm>
          <a:prstGeom prst="rect">
            <a:avLst/>
          </a:prstGeom>
          <a:solidFill>
            <a:srgbClr val="FFDDD2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5517050" y="1967281"/>
            <a:ext cx="1516772" cy="1404780"/>
            <a:chOff x="0" y="0"/>
            <a:chExt cx="6720257" cy="6224064"/>
          </a:xfrm>
        </p:grpSpPr>
        <p:sp>
          <p:nvSpPr>
            <p:cNvPr name="Freeform 5" id="5"/>
            <p:cNvSpPr/>
            <p:nvPr/>
          </p:nvSpPr>
          <p:spPr>
            <a:xfrm>
              <a:off x="0" y="0"/>
              <a:ext cx="6720257" cy="6224064"/>
            </a:xfrm>
            <a:custGeom>
              <a:avLst/>
              <a:gdLst/>
              <a:ahLst/>
              <a:cxnLst/>
              <a:rect r="r" b="b" t="t" l="l"/>
              <a:pathLst>
                <a:path h="6224064" w="6720257">
                  <a:moveTo>
                    <a:pt x="0" y="0"/>
                  </a:moveTo>
                  <a:lnTo>
                    <a:pt x="0" y="6224064"/>
                  </a:lnTo>
                  <a:lnTo>
                    <a:pt x="6720257" y="6224064"/>
                  </a:lnTo>
                  <a:lnTo>
                    <a:pt x="6720257" y="0"/>
                  </a:lnTo>
                  <a:lnTo>
                    <a:pt x="0" y="0"/>
                  </a:lnTo>
                  <a:close/>
                  <a:moveTo>
                    <a:pt x="6659297" y="6163104"/>
                  </a:moveTo>
                  <a:lnTo>
                    <a:pt x="59690" y="6163104"/>
                  </a:lnTo>
                  <a:lnTo>
                    <a:pt x="59690" y="59690"/>
                  </a:lnTo>
                  <a:lnTo>
                    <a:pt x="6659297" y="59690"/>
                  </a:lnTo>
                  <a:lnTo>
                    <a:pt x="6659297" y="6163104"/>
                  </a:lnTo>
                  <a:close/>
                </a:path>
              </a:pathLst>
            </a:custGeom>
            <a:solidFill>
              <a:srgbClr val="FFDDD2"/>
            </a:solidFill>
          </p:spPr>
        </p:sp>
      </p:grpSp>
      <p:grpSp>
        <p:nvGrpSpPr>
          <p:cNvPr name="Group 6" id="6"/>
          <p:cNvGrpSpPr/>
          <p:nvPr/>
        </p:nvGrpSpPr>
        <p:grpSpPr>
          <a:xfrm rot="0">
            <a:off x="3934311" y="1967281"/>
            <a:ext cx="1516772" cy="1404780"/>
            <a:chOff x="0" y="0"/>
            <a:chExt cx="6720257" cy="6224064"/>
          </a:xfrm>
        </p:grpSpPr>
        <p:sp>
          <p:nvSpPr>
            <p:cNvPr name="Freeform 7" id="7"/>
            <p:cNvSpPr/>
            <p:nvPr/>
          </p:nvSpPr>
          <p:spPr>
            <a:xfrm>
              <a:off x="0" y="0"/>
              <a:ext cx="6720257" cy="6224064"/>
            </a:xfrm>
            <a:custGeom>
              <a:avLst/>
              <a:gdLst/>
              <a:ahLst/>
              <a:cxnLst/>
              <a:rect r="r" b="b" t="t" l="l"/>
              <a:pathLst>
                <a:path h="6224064" w="6720257">
                  <a:moveTo>
                    <a:pt x="0" y="0"/>
                  </a:moveTo>
                  <a:lnTo>
                    <a:pt x="0" y="6224064"/>
                  </a:lnTo>
                  <a:lnTo>
                    <a:pt x="6720257" y="6224064"/>
                  </a:lnTo>
                  <a:lnTo>
                    <a:pt x="6720257" y="0"/>
                  </a:lnTo>
                  <a:lnTo>
                    <a:pt x="0" y="0"/>
                  </a:lnTo>
                  <a:close/>
                  <a:moveTo>
                    <a:pt x="6659297" y="6163104"/>
                  </a:moveTo>
                  <a:lnTo>
                    <a:pt x="59690" y="6163104"/>
                  </a:lnTo>
                  <a:lnTo>
                    <a:pt x="59690" y="59690"/>
                  </a:lnTo>
                  <a:lnTo>
                    <a:pt x="6659297" y="59690"/>
                  </a:lnTo>
                  <a:lnTo>
                    <a:pt x="6659297" y="6163104"/>
                  </a:lnTo>
                  <a:close/>
                </a:path>
              </a:pathLst>
            </a:custGeom>
            <a:solidFill>
              <a:srgbClr val="FFDDD2"/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2351572" y="1967281"/>
            <a:ext cx="1516772" cy="1055051"/>
            <a:chOff x="0" y="0"/>
            <a:chExt cx="6720257" cy="4674544"/>
          </a:xfrm>
        </p:grpSpPr>
        <p:sp>
          <p:nvSpPr>
            <p:cNvPr name="Freeform 9" id="9"/>
            <p:cNvSpPr/>
            <p:nvPr/>
          </p:nvSpPr>
          <p:spPr>
            <a:xfrm>
              <a:off x="0" y="0"/>
              <a:ext cx="6720257" cy="4674544"/>
            </a:xfrm>
            <a:custGeom>
              <a:avLst/>
              <a:gdLst/>
              <a:ahLst/>
              <a:cxnLst/>
              <a:rect r="r" b="b" t="t" l="l"/>
              <a:pathLst>
                <a:path h="4674544" w="6720257">
                  <a:moveTo>
                    <a:pt x="0" y="0"/>
                  </a:moveTo>
                  <a:lnTo>
                    <a:pt x="0" y="4674544"/>
                  </a:lnTo>
                  <a:lnTo>
                    <a:pt x="6720257" y="4674544"/>
                  </a:lnTo>
                  <a:lnTo>
                    <a:pt x="6720257" y="0"/>
                  </a:lnTo>
                  <a:lnTo>
                    <a:pt x="0" y="0"/>
                  </a:lnTo>
                  <a:close/>
                  <a:moveTo>
                    <a:pt x="6659297" y="4613584"/>
                  </a:moveTo>
                  <a:lnTo>
                    <a:pt x="59690" y="4613584"/>
                  </a:lnTo>
                  <a:lnTo>
                    <a:pt x="59690" y="59690"/>
                  </a:lnTo>
                  <a:lnTo>
                    <a:pt x="6659297" y="59690"/>
                  </a:lnTo>
                  <a:lnTo>
                    <a:pt x="6659297" y="4613584"/>
                  </a:lnTo>
                  <a:close/>
                </a:path>
              </a:pathLst>
            </a:custGeom>
            <a:solidFill>
              <a:srgbClr val="FFDDD2"/>
            </a:solid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5254485" y="3832634"/>
            <a:ext cx="826277" cy="2606031"/>
            <a:chOff x="0" y="0"/>
            <a:chExt cx="3660928" cy="11546365"/>
          </a:xfrm>
        </p:grpSpPr>
        <p:sp>
          <p:nvSpPr>
            <p:cNvPr name="Freeform 11" id="11"/>
            <p:cNvSpPr/>
            <p:nvPr/>
          </p:nvSpPr>
          <p:spPr>
            <a:xfrm>
              <a:off x="0" y="0"/>
              <a:ext cx="3660928" cy="11546365"/>
            </a:xfrm>
            <a:custGeom>
              <a:avLst/>
              <a:gdLst/>
              <a:ahLst/>
              <a:cxnLst/>
              <a:rect r="r" b="b" t="t" l="l"/>
              <a:pathLst>
                <a:path h="11546365" w="3660928">
                  <a:moveTo>
                    <a:pt x="0" y="0"/>
                  </a:moveTo>
                  <a:lnTo>
                    <a:pt x="0" y="11546365"/>
                  </a:lnTo>
                  <a:lnTo>
                    <a:pt x="3660928" y="11546365"/>
                  </a:lnTo>
                  <a:lnTo>
                    <a:pt x="3660928" y="0"/>
                  </a:lnTo>
                  <a:lnTo>
                    <a:pt x="0" y="0"/>
                  </a:lnTo>
                  <a:close/>
                  <a:moveTo>
                    <a:pt x="3599968" y="11485405"/>
                  </a:moveTo>
                  <a:lnTo>
                    <a:pt x="59690" y="11485405"/>
                  </a:lnTo>
                  <a:lnTo>
                    <a:pt x="59690" y="59690"/>
                  </a:lnTo>
                  <a:lnTo>
                    <a:pt x="3599968" y="59690"/>
                  </a:lnTo>
                  <a:lnTo>
                    <a:pt x="3599968" y="11485405"/>
                  </a:lnTo>
                  <a:close/>
                </a:path>
              </a:pathLst>
            </a:custGeom>
            <a:solidFill>
              <a:srgbClr val="FFDDD2"/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6145166" y="3832634"/>
            <a:ext cx="897925" cy="2606031"/>
            <a:chOff x="0" y="0"/>
            <a:chExt cx="3978373" cy="11546365"/>
          </a:xfrm>
        </p:grpSpPr>
        <p:sp>
          <p:nvSpPr>
            <p:cNvPr name="Freeform 13" id="13"/>
            <p:cNvSpPr/>
            <p:nvPr/>
          </p:nvSpPr>
          <p:spPr>
            <a:xfrm>
              <a:off x="0" y="0"/>
              <a:ext cx="3978373" cy="11546365"/>
            </a:xfrm>
            <a:custGeom>
              <a:avLst/>
              <a:gdLst/>
              <a:ahLst/>
              <a:cxnLst/>
              <a:rect r="r" b="b" t="t" l="l"/>
              <a:pathLst>
                <a:path h="11546365" w="3978373">
                  <a:moveTo>
                    <a:pt x="0" y="0"/>
                  </a:moveTo>
                  <a:lnTo>
                    <a:pt x="0" y="11546365"/>
                  </a:lnTo>
                  <a:lnTo>
                    <a:pt x="3978373" y="11546365"/>
                  </a:lnTo>
                  <a:lnTo>
                    <a:pt x="3978373" y="0"/>
                  </a:lnTo>
                  <a:lnTo>
                    <a:pt x="0" y="0"/>
                  </a:lnTo>
                  <a:close/>
                  <a:moveTo>
                    <a:pt x="3917413" y="11485405"/>
                  </a:moveTo>
                  <a:lnTo>
                    <a:pt x="59690" y="11485405"/>
                  </a:lnTo>
                  <a:lnTo>
                    <a:pt x="59690" y="59690"/>
                  </a:lnTo>
                  <a:lnTo>
                    <a:pt x="3917413" y="59690"/>
                  </a:lnTo>
                  <a:lnTo>
                    <a:pt x="3917413" y="11485405"/>
                  </a:lnTo>
                  <a:close/>
                </a:path>
              </a:pathLst>
            </a:custGeom>
            <a:solidFill>
              <a:srgbClr val="FFDDD2"/>
            </a:solidFill>
          </p:spPr>
        </p:sp>
      </p:grpSp>
      <p:grpSp>
        <p:nvGrpSpPr>
          <p:cNvPr name="Group 14" id="14"/>
          <p:cNvGrpSpPr/>
          <p:nvPr/>
        </p:nvGrpSpPr>
        <p:grpSpPr>
          <a:xfrm rot="0">
            <a:off x="3970154" y="3832634"/>
            <a:ext cx="1200914" cy="2606031"/>
            <a:chOff x="0" y="0"/>
            <a:chExt cx="566659" cy="1229673"/>
          </a:xfrm>
        </p:grpSpPr>
        <p:sp>
          <p:nvSpPr>
            <p:cNvPr name="Freeform 15" id="15"/>
            <p:cNvSpPr/>
            <p:nvPr/>
          </p:nvSpPr>
          <p:spPr>
            <a:xfrm>
              <a:off x="0" y="0"/>
              <a:ext cx="566659" cy="1229673"/>
            </a:xfrm>
            <a:custGeom>
              <a:avLst/>
              <a:gdLst/>
              <a:ahLst/>
              <a:cxnLst/>
              <a:rect r="r" b="b" t="t" l="l"/>
              <a:pathLst>
                <a:path h="1229673" w="566659">
                  <a:moveTo>
                    <a:pt x="0" y="0"/>
                  </a:moveTo>
                  <a:lnTo>
                    <a:pt x="566659" y="0"/>
                  </a:lnTo>
                  <a:lnTo>
                    <a:pt x="566659" y="1229673"/>
                  </a:lnTo>
                  <a:lnTo>
                    <a:pt x="0" y="1229673"/>
                  </a:lnTo>
                  <a:close/>
                </a:path>
              </a:pathLst>
            </a:custGeom>
            <a:solidFill>
              <a:srgbClr val="FFDDD2"/>
            </a:solidFill>
          </p:spPr>
        </p:sp>
      </p:grpSp>
      <p:grpSp>
        <p:nvGrpSpPr>
          <p:cNvPr name="Group 16" id="16"/>
          <p:cNvGrpSpPr/>
          <p:nvPr/>
        </p:nvGrpSpPr>
        <p:grpSpPr>
          <a:xfrm rot="0">
            <a:off x="2943768" y="3832634"/>
            <a:ext cx="826277" cy="2606031"/>
            <a:chOff x="0" y="0"/>
            <a:chExt cx="3660928" cy="11546365"/>
          </a:xfrm>
        </p:grpSpPr>
        <p:sp>
          <p:nvSpPr>
            <p:cNvPr name="Freeform 17" id="17"/>
            <p:cNvSpPr/>
            <p:nvPr/>
          </p:nvSpPr>
          <p:spPr>
            <a:xfrm>
              <a:off x="0" y="0"/>
              <a:ext cx="3660928" cy="11546365"/>
            </a:xfrm>
            <a:custGeom>
              <a:avLst/>
              <a:gdLst/>
              <a:ahLst/>
              <a:cxnLst/>
              <a:rect r="r" b="b" t="t" l="l"/>
              <a:pathLst>
                <a:path h="11546365" w="3660928">
                  <a:moveTo>
                    <a:pt x="0" y="0"/>
                  </a:moveTo>
                  <a:lnTo>
                    <a:pt x="0" y="11546365"/>
                  </a:lnTo>
                  <a:lnTo>
                    <a:pt x="3660928" y="11546365"/>
                  </a:lnTo>
                  <a:lnTo>
                    <a:pt x="3660928" y="0"/>
                  </a:lnTo>
                  <a:lnTo>
                    <a:pt x="0" y="0"/>
                  </a:lnTo>
                  <a:close/>
                  <a:moveTo>
                    <a:pt x="3599968" y="11485405"/>
                  </a:moveTo>
                  <a:lnTo>
                    <a:pt x="59690" y="11485405"/>
                  </a:lnTo>
                  <a:lnTo>
                    <a:pt x="59690" y="59690"/>
                  </a:lnTo>
                  <a:lnTo>
                    <a:pt x="3599968" y="59690"/>
                  </a:lnTo>
                  <a:lnTo>
                    <a:pt x="3599968" y="11485405"/>
                  </a:lnTo>
                  <a:close/>
                </a:path>
              </a:pathLst>
            </a:custGeom>
            <a:solidFill>
              <a:srgbClr val="FFDDD2"/>
            </a:solidFill>
          </p:spPr>
        </p:sp>
      </p:grpSp>
      <p:grpSp>
        <p:nvGrpSpPr>
          <p:cNvPr name="Group 18" id="18"/>
          <p:cNvGrpSpPr/>
          <p:nvPr/>
        </p:nvGrpSpPr>
        <p:grpSpPr>
          <a:xfrm rot="0">
            <a:off x="729310" y="3832634"/>
            <a:ext cx="1245380" cy="2606031"/>
            <a:chOff x="0" y="0"/>
            <a:chExt cx="587641" cy="1229673"/>
          </a:xfrm>
        </p:grpSpPr>
        <p:sp>
          <p:nvSpPr>
            <p:cNvPr name="Freeform 19" id="19"/>
            <p:cNvSpPr/>
            <p:nvPr/>
          </p:nvSpPr>
          <p:spPr>
            <a:xfrm>
              <a:off x="0" y="0"/>
              <a:ext cx="587641" cy="1229673"/>
            </a:xfrm>
            <a:custGeom>
              <a:avLst/>
              <a:gdLst/>
              <a:ahLst/>
              <a:cxnLst/>
              <a:rect r="r" b="b" t="t" l="l"/>
              <a:pathLst>
                <a:path h="1229673" w="587641">
                  <a:moveTo>
                    <a:pt x="0" y="0"/>
                  </a:moveTo>
                  <a:lnTo>
                    <a:pt x="587641" y="0"/>
                  </a:lnTo>
                  <a:lnTo>
                    <a:pt x="587641" y="1229673"/>
                  </a:lnTo>
                  <a:lnTo>
                    <a:pt x="0" y="1229673"/>
                  </a:lnTo>
                  <a:close/>
                </a:path>
              </a:pathLst>
            </a:custGeom>
            <a:solidFill>
              <a:srgbClr val="FFDDD2"/>
            </a:solidFill>
          </p:spPr>
        </p:sp>
      </p:grpSp>
      <p:sp>
        <p:nvSpPr>
          <p:cNvPr name="AutoShape 20" id="20"/>
          <p:cNvSpPr/>
          <p:nvPr/>
        </p:nvSpPr>
        <p:spPr>
          <a:xfrm rot="0">
            <a:off x="729310" y="1623704"/>
            <a:ext cx="6313780" cy="292579"/>
          </a:xfrm>
          <a:prstGeom prst="rect">
            <a:avLst/>
          </a:prstGeom>
          <a:solidFill>
            <a:srgbClr val="006D77"/>
          </a:solidFill>
        </p:spPr>
      </p:sp>
      <p:sp>
        <p:nvSpPr>
          <p:cNvPr name="AutoShape 21" id="21"/>
          <p:cNvSpPr/>
          <p:nvPr/>
        </p:nvSpPr>
        <p:spPr>
          <a:xfrm rot="0">
            <a:off x="3970154" y="3489057"/>
            <a:ext cx="3072937" cy="292579"/>
          </a:xfrm>
          <a:prstGeom prst="rect">
            <a:avLst/>
          </a:prstGeom>
          <a:solidFill>
            <a:srgbClr val="006D77"/>
          </a:solidFill>
        </p:spPr>
      </p:sp>
      <p:sp>
        <p:nvSpPr>
          <p:cNvPr name="AutoShape 22" id="22"/>
          <p:cNvSpPr/>
          <p:nvPr/>
        </p:nvSpPr>
        <p:spPr>
          <a:xfrm rot="0">
            <a:off x="729310" y="3489057"/>
            <a:ext cx="3072937" cy="292579"/>
          </a:xfrm>
          <a:prstGeom prst="rect">
            <a:avLst/>
          </a:prstGeom>
          <a:solidFill>
            <a:srgbClr val="006D77"/>
          </a:solidFill>
        </p:spPr>
      </p:sp>
      <p:grpSp>
        <p:nvGrpSpPr>
          <p:cNvPr name="Group 23" id="23"/>
          <p:cNvGrpSpPr/>
          <p:nvPr/>
        </p:nvGrpSpPr>
        <p:grpSpPr>
          <a:xfrm rot="0">
            <a:off x="2045843" y="6928259"/>
            <a:ext cx="826277" cy="1053456"/>
            <a:chOff x="0" y="0"/>
            <a:chExt cx="3660928" cy="4667477"/>
          </a:xfrm>
        </p:grpSpPr>
        <p:sp>
          <p:nvSpPr>
            <p:cNvPr name="Freeform 24" id="24"/>
            <p:cNvSpPr/>
            <p:nvPr/>
          </p:nvSpPr>
          <p:spPr>
            <a:xfrm>
              <a:off x="0" y="0"/>
              <a:ext cx="3660928" cy="4667476"/>
            </a:xfrm>
            <a:custGeom>
              <a:avLst/>
              <a:gdLst/>
              <a:ahLst/>
              <a:cxnLst/>
              <a:rect r="r" b="b" t="t" l="l"/>
              <a:pathLst>
                <a:path h="4667476" w="3660928">
                  <a:moveTo>
                    <a:pt x="0" y="0"/>
                  </a:moveTo>
                  <a:lnTo>
                    <a:pt x="0" y="4667476"/>
                  </a:lnTo>
                  <a:lnTo>
                    <a:pt x="3660928" y="4667476"/>
                  </a:lnTo>
                  <a:lnTo>
                    <a:pt x="3660928" y="0"/>
                  </a:lnTo>
                  <a:lnTo>
                    <a:pt x="0" y="0"/>
                  </a:lnTo>
                  <a:close/>
                  <a:moveTo>
                    <a:pt x="3599968" y="4606516"/>
                  </a:moveTo>
                  <a:lnTo>
                    <a:pt x="59690" y="4606516"/>
                  </a:lnTo>
                  <a:lnTo>
                    <a:pt x="59690" y="59690"/>
                  </a:lnTo>
                  <a:lnTo>
                    <a:pt x="3599968" y="59690"/>
                  </a:lnTo>
                  <a:lnTo>
                    <a:pt x="3599968" y="4606516"/>
                  </a:lnTo>
                  <a:close/>
                </a:path>
              </a:pathLst>
            </a:custGeom>
            <a:solidFill>
              <a:srgbClr val="FFDDD2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2943768" y="6928259"/>
            <a:ext cx="858479" cy="1053456"/>
            <a:chOff x="0" y="0"/>
            <a:chExt cx="3803603" cy="4667477"/>
          </a:xfrm>
        </p:grpSpPr>
        <p:sp>
          <p:nvSpPr>
            <p:cNvPr name="Freeform 26" id="26"/>
            <p:cNvSpPr/>
            <p:nvPr/>
          </p:nvSpPr>
          <p:spPr>
            <a:xfrm>
              <a:off x="0" y="0"/>
              <a:ext cx="3803603" cy="4667476"/>
            </a:xfrm>
            <a:custGeom>
              <a:avLst/>
              <a:gdLst/>
              <a:ahLst/>
              <a:cxnLst/>
              <a:rect r="r" b="b" t="t" l="l"/>
              <a:pathLst>
                <a:path h="4667476" w="3803603">
                  <a:moveTo>
                    <a:pt x="0" y="0"/>
                  </a:moveTo>
                  <a:lnTo>
                    <a:pt x="0" y="4667476"/>
                  </a:lnTo>
                  <a:lnTo>
                    <a:pt x="3803603" y="4667476"/>
                  </a:lnTo>
                  <a:lnTo>
                    <a:pt x="3803603" y="0"/>
                  </a:lnTo>
                  <a:lnTo>
                    <a:pt x="0" y="0"/>
                  </a:lnTo>
                  <a:close/>
                  <a:moveTo>
                    <a:pt x="3742643" y="4606516"/>
                  </a:moveTo>
                  <a:lnTo>
                    <a:pt x="59690" y="4606516"/>
                  </a:lnTo>
                  <a:lnTo>
                    <a:pt x="59690" y="59690"/>
                  </a:lnTo>
                  <a:lnTo>
                    <a:pt x="3742644" y="59690"/>
                  </a:lnTo>
                  <a:lnTo>
                    <a:pt x="3742644" y="4606516"/>
                  </a:lnTo>
                  <a:close/>
                </a:path>
              </a:pathLst>
            </a:custGeom>
            <a:solidFill>
              <a:srgbClr val="FFDDD2"/>
            </a:solidFill>
          </p:spPr>
        </p:sp>
      </p:grpSp>
      <p:grpSp>
        <p:nvGrpSpPr>
          <p:cNvPr name="Group 27" id="27"/>
          <p:cNvGrpSpPr/>
          <p:nvPr/>
        </p:nvGrpSpPr>
        <p:grpSpPr>
          <a:xfrm rot="0">
            <a:off x="729310" y="6928259"/>
            <a:ext cx="1245380" cy="1053456"/>
            <a:chOff x="0" y="0"/>
            <a:chExt cx="587641" cy="497080"/>
          </a:xfrm>
        </p:grpSpPr>
        <p:sp>
          <p:nvSpPr>
            <p:cNvPr name="Freeform 28" id="28"/>
            <p:cNvSpPr/>
            <p:nvPr/>
          </p:nvSpPr>
          <p:spPr>
            <a:xfrm>
              <a:off x="0" y="0"/>
              <a:ext cx="587641" cy="497080"/>
            </a:xfrm>
            <a:custGeom>
              <a:avLst/>
              <a:gdLst/>
              <a:ahLst/>
              <a:cxnLst/>
              <a:rect r="r" b="b" t="t" l="l"/>
              <a:pathLst>
                <a:path h="497080" w="587641">
                  <a:moveTo>
                    <a:pt x="0" y="0"/>
                  </a:moveTo>
                  <a:lnTo>
                    <a:pt x="587641" y="0"/>
                  </a:lnTo>
                  <a:lnTo>
                    <a:pt x="587641" y="497080"/>
                  </a:lnTo>
                  <a:lnTo>
                    <a:pt x="0" y="497080"/>
                  </a:lnTo>
                  <a:close/>
                </a:path>
              </a:pathLst>
            </a:custGeom>
            <a:solidFill>
              <a:srgbClr val="FFDDD2"/>
            </a:solidFill>
          </p:spPr>
        </p:sp>
      </p:grpSp>
      <p:sp>
        <p:nvSpPr>
          <p:cNvPr name="AutoShape 29" id="29"/>
          <p:cNvSpPr/>
          <p:nvPr/>
        </p:nvSpPr>
        <p:spPr>
          <a:xfrm rot="0">
            <a:off x="729310" y="6584682"/>
            <a:ext cx="3072937" cy="292579"/>
          </a:xfrm>
          <a:prstGeom prst="rect">
            <a:avLst/>
          </a:prstGeom>
          <a:solidFill>
            <a:srgbClr val="006D77"/>
          </a:solidFill>
        </p:spPr>
      </p:sp>
      <p:grpSp>
        <p:nvGrpSpPr>
          <p:cNvPr name="Group 30" id="30"/>
          <p:cNvGrpSpPr/>
          <p:nvPr/>
        </p:nvGrpSpPr>
        <p:grpSpPr>
          <a:xfrm rot="0">
            <a:off x="2045843" y="8423684"/>
            <a:ext cx="826277" cy="1053456"/>
            <a:chOff x="0" y="0"/>
            <a:chExt cx="3660928" cy="4667477"/>
          </a:xfrm>
        </p:grpSpPr>
        <p:sp>
          <p:nvSpPr>
            <p:cNvPr name="Freeform 31" id="31"/>
            <p:cNvSpPr/>
            <p:nvPr/>
          </p:nvSpPr>
          <p:spPr>
            <a:xfrm>
              <a:off x="0" y="0"/>
              <a:ext cx="3660928" cy="4667476"/>
            </a:xfrm>
            <a:custGeom>
              <a:avLst/>
              <a:gdLst/>
              <a:ahLst/>
              <a:cxnLst/>
              <a:rect r="r" b="b" t="t" l="l"/>
              <a:pathLst>
                <a:path h="4667476" w="3660928">
                  <a:moveTo>
                    <a:pt x="0" y="0"/>
                  </a:moveTo>
                  <a:lnTo>
                    <a:pt x="0" y="4667476"/>
                  </a:lnTo>
                  <a:lnTo>
                    <a:pt x="3660928" y="4667476"/>
                  </a:lnTo>
                  <a:lnTo>
                    <a:pt x="3660928" y="0"/>
                  </a:lnTo>
                  <a:lnTo>
                    <a:pt x="0" y="0"/>
                  </a:lnTo>
                  <a:close/>
                  <a:moveTo>
                    <a:pt x="3599968" y="4606516"/>
                  </a:moveTo>
                  <a:lnTo>
                    <a:pt x="59690" y="4606516"/>
                  </a:lnTo>
                  <a:lnTo>
                    <a:pt x="59690" y="59690"/>
                  </a:lnTo>
                  <a:lnTo>
                    <a:pt x="3599968" y="59690"/>
                  </a:lnTo>
                  <a:lnTo>
                    <a:pt x="3599968" y="4606516"/>
                  </a:lnTo>
                  <a:close/>
                </a:path>
              </a:pathLst>
            </a:custGeom>
            <a:solidFill>
              <a:srgbClr val="FFDDD2"/>
            </a:solidFill>
          </p:spPr>
        </p:sp>
      </p:grpSp>
      <p:grpSp>
        <p:nvGrpSpPr>
          <p:cNvPr name="Group 32" id="32"/>
          <p:cNvGrpSpPr/>
          <p:nvPr/>
        </p:nvGrpSpPr>
        <p:grpSpPr>
          <a:xfrm rot="0">
            <a:off x="2943273" y="8423684"/>
            <a:ext cx="858974" cy="1053456"/>
            <a:chOff x="0" y="0"/>
            <a:chExt cx="3805797" cy="4667477"/>
          </a:xfrm>
        </p:grpSpPr>
        <p:sp>
          <p:nvSpPr>
            <p:cNvPr name="Freeform 33" id="33"/>
            <p:cNvSpPr/>
            <p:nvPr/>
          </p:nvSpPr>
          <p:spPr>
            <a:xfrm>
              <a:off x="0" y="0"/>
              <a:ext cx="3805797" cy="4667476"/>
            </a:xfrm>
            <a:custGeom>
              <a:avLst/>
              <a:gdLst/>
              <a:ahLst/>
              <a:cxnLst/>
              <a:rect r="r" b="b" t="t" l="l"/>
              <a:pathLst>
                <a:path h="4667476" w="3805797">
                  <a:moveTo>
                    <a:pt x="0" y="0"/>
                  </a:moveTo>
                  <a:lnTo>
                    <a:pt x="0" y="4667476"/>
                  </a:lnTo>
                  <a:lnTo>
                    <a:pt x="3805797" y="4667476"/>
                  </a:lnTo>
                  <a:lnTo>
                    <a:pt x="3805797" y="0"/>
                  </a:lnTo>
                  <a:lnTo>
                    <a:pt x="0" y="0"/>
                  </a:lnTo>
                  <a:close/>
                  <a:moveTo>
                    <a:pt x="3744837" y="4606516"/>
                  </a:moveTo>
                  <a:lnTo>
                    <a:pt x="59690" y="4606516"/>
                  </a:lnTo>
                  <a:lnTo>
                    <a:pt x="59690" y="59690"/>
                  </a:lnTo>
                  <a:lnTo>
                    <a:pt x="3744837" y="59690"/>
                  </a:lnTo>
                  <a:lnTo>
                    <a:pt x="3744837" y="4606516"/>
                  </a:lnTo>
                  <a:close/>
                </a:path>
              </a:pathLst>
            </a:custGeom>
            <a:solidFill>
              <a:srgbClr val="FFDDD2"/>
            </a:solidFill>
          </p:spPr>
        </p:sp>
      </p:grpSp>
      <p:grpSp>
        <p:nvGrpSpPr>
          <p:cNvPr name="Group 34" id="34"/>
          <p:cNvGrpSpPr/>
          <p:nvPr/>
        </p:nvGrpSpPr>
        <p:grpSpPr>
          <a:xfrm rot="0">
            <a:off x="729310" y="8423684"/>
            <a:ext cx="1245380" cy="1053456"/>
            <a:chOff x="0" y="0"/>
            <a:chExt cx="587641" cy="497080"/>
          </a:xfrm>
        </p:grpSpPr>
        <p:sp>
          <p:nvSpPr>
            <p:cNvPr name="Freeform 35" id="35"/>
            <p:cNvSpPr/>
            <p:nvPr/>
          </p:nvSpPr>
          <p:spPr>
            <a:xfrm>
              <a:off x="0" y="0"/>
              <a:ext cx="587641" cy="497080"/>
            </a:xfrm>
            <a:custGeom>
              <a:avLst/>
              <a:gdLst/>
              <a:ahLst/>
              <a:cxnLst/>
              <a:rect r="r" b="b" t="t" l="l"/>
              <a:pathLst>
                <a:path h="497080" w="587641">
                  <a:moveTo>
                    <a:pt x="0" y="0"/>
                  </a:moveTo>
                  <a:lnTo>
                    <a:pt x="587641" y="0"/>
                  </a:lnTo>
                  <a:lnTo>
                    <a:pt x="587641" y="497080"/>
                  </a:lnTo>
                  <a:lnTo>
                    <a:pt x="0" y="497080"/>
                  </a:lnTo>
                  <a:close/>
                </a:path>
              </a:pathLst>
            </a:custGeom>
            <a:solidFill>
              <a:srgbClr val="FFDDD2"/>
            </a:solidFill>
          </p:spPr>
        </p:sp>
      </p:grpSp>
      <p:sp>
        <p:nvSpPr>
          <p:cNvPr name="AutoShape 36" id="36"/>
          <p:cNvSpPr/>
          <p:nvPr/>
        </p:nvSpPr>
        <p:spPr>
          <a:xfrm rot="0">
            <a:off x="729310" y="8080107"/>
            <a:ext cx="3072937" cy="292579"/>
          </a:xfrm>
          <a:prstGeom prst="rect">
            <a:avLst/>
          </a:prstGeom>
          <a:solidFill>
            <a:srgbClr val="006D77"/>
          </a:solidFill>
        </p:spPr>
      </p:sp>
      <p:grpSp>
        <p:nvGrpSpPr>
          <p:cNvPr name="Group 37" id="37"/>
          <p:cNvGrpSpPr/>
          <p:nvPr/>
        </p:nvGrpSpPr>
        <p:grpSpPr>
          <a:xfrm rot="0">
            <a:off x="5254485" y="7297038"/>
            <a:ext cx="826277" cy="2180102"/>
            <a:chOff x="0" y="0"/>
            <a:chExt cx="3660928" cy="9659231"/>
          </a:xfrm>
        </p:grpSpPr>
        <p:sp>
          <p:nvSpPr>
            <p:cNvPr name="Freeform 38" id="38"/>
            <p:cNvSpPr/>
            <p:nvPr/>
          </p:nvSpPr>
          <p:spPr>
            <a:xfrm>
              <a:off x="0" y="0"/>
              <a:ext cx="3660928" cy="9659231"/>
            </a:xfrm>
            <a:custGeom>
              <a:avLst/>
              <a:gdLst/>
              <a:ahLst/>
              <a:cxnLst/>
              <a:rect r="r" b="b" t="t" l="l"/>
              <a:pathLst>
                <a:path h="9659231" w="3660928">
                  <a:moveTo>
                    <a:pt x="0" y="0"/>
                  </a:moveTo>
                  <a:lnTo>
                    <a:pt x="0" y="9659231"/>
                  </a:lnTo>
                  <a:lnTo>
                    <a:pt x="3660928" y="9659231"/>
                  </a:lnTo>
                  <a:lnTo>
                    <a:pt x="3660928" y="0"/>
                  </a:lnTo>
                  <a:lnTo>
                    <a:pt x="0" y="0"/>
                  </a:lnTo>
                  <a:close/>
                  <a:moveTo>
                    <a:pt x="3599968" y="9598271"/>
                  </a:moveTo>
                  <a:lnTo>
                    <a:pt x="59690" y="9598271"/>
                  </a:lnTo>
                  <a:lnTo>
                    <a:pt x="59690" y="59690"/>
                  </a:lnTo>
                  <a:lnTo>
                    <a:pt x="3599968" y="59690"/>
                  </a:lnTo>
                  <a:lnTo>
                    <a:pt x="3599968" y="9598271"/>
                  </a:lnTo>
                  <a:close/>
                </a:path>
              </a:pathLst>
            </a:custGeom>
            <a:solidFill>
              <a:srgbClr val="FFDDD2"/>
            </a:solidFill>
          </p:spPr>
        </p:sp>
      </p:grpSp>
      <p:grpSp>
        <p:nvGrpSpPr>
          <p:cNvPr name="Group 39" id="39"/>
          <p:cNvGrpSpPr/>
          <p:nvPr/>
        </p:nvGrpSpPr>
        <p:grpSpPr>
          <a:xfrm rot="0">
            <a:off x="6145166" y="7297038"/>
            <a:ext cx="897925" cy="2180102"/>
            <a:chOff x="0" y="0"/>
            <a:chExt cx="3978373" cy="9659231"/>
          </a:xfrm>
        </p:grpSpPr>
        <p:sp>
          <p:nvSpPr>
            <p:cNvPr name="Freeform 40" id="40"/>
            <p:cNvSpPr/>
            <p:nvPr/>
          </p:nvSpPr>
          <p:spPr>
            <a:xfrm>
              <a:off x="0" y="0"/>
              <a:ext cx="3978373" cy="9659231"/>
            </a:xfrm>
            <a:custGeom>
              <a:avLst/>
              <a:gdLst/>
              <a:ahLst/>
              <a:cxnLst/>
              <a:rect r="r" b="b" t="t" l="l"/>
              <a:pathLst>
                <a:path h="9659231" w="3978373">
                  <a:moveTo>
                    <a:pt x="0" y="0"/>
                  </a:moveTo>
                  <a:lnTo>
                    <a:pt x="0" y="9659231"/>
                  </a:lnTo>
                  <a:lnTo>
                    <a:pt x="3978373" y="9659231"/>
                  </a:lnTo>
                  <a:lnTo>
                    <a:pt x="3978373" y="0"/>
                  </a:lnTo>
                  <a:lnTo>
                    <a:pt x="0" y="0"/>
                  </a:lnTo>
                  <a:close/>
                  <a:moveTo>
                    <a:pt x="3917413" y="9598271"/>
                  </a:moveTo>
                  <a:lnTo>
                    <a:pt x="59690" y="9598271"/>
                  </a:lnTo>
                  <a:lnTo>
                    <a:pt x="59690" y="59690"/>
                  </a:lnTo>
                  <a:lnTo>
                    <a:pt x="3917413" y="59690"/>
                  </a:lnTo>
                  <a:lnTo>
                    <a:pt x="3917413" y="9598271"/>
                  </a:lnTo>
                  <a:close/>
                </a:path>
              </a:pathLst>
            </a:custGeom>
            <a:solidFill>
              <a:srgbClr val="FFDDD2"/>
            </a:solidFill>
          </p:spPr>
        </p:sp>
      </p:grpSp>
      <p:grpSp>
        <p:nvGrpSpPr>
          <p:cNvPr name="Group 41" id="41"/>
          <p:cNvGrpSpPr/>
          <p:nvPr/>
        </p:nvGrpSpPr>
        <p:grpSpPr>
          <a:xfrm rot="0">
            <a:off x="3970154" y="7297038"/>
            <a:ext cx="1200914" cy="2180102"/>
            <a:chOff x="0" y="0"/>
            <a:chExt cx="566659" cy="1028696"/>
          </a:xfrm>
        </p:grpSpPr>
        <p:sp>
          <p:nvSpPr>
            <p:cNvPr name="Freeform 42" id="42"/>
            <p:cNvSpPr/>
            <p:nvPr/>
          </p:nvSpPr>
          <p:spPr>
            <a:xfrm>
              <a:off x="0" y="0"/>
              <a:ext cx="566659" cy="1028696"/>
            </a:xfrm>
            <a:custGeom>
              <a:avLst/>
              <a:gdLst/>
              <a:ahLst/>
              <a:cxnLst/>
              <a:rect r="r" b="b" t="t" l="l"/>
              <a:pathLst>
                <a:path h="1028696" w="566659">
                  <a:moveTo>
                    <a:pt x="0" y="0"/>
                  </a:moveTo>
                  <a:lnTo>
                    <a:pt x="566659" y="0"/>
                  </a:lnTo>
                  <a:lnTo>
                    <a:pt x="566659" y="1028696"/>
                  </a:lnTo>
                  <a:lnTo>
                    <a:pt x="0" y="1028696"/>
                  </a:lnTo>
                  <a:close/>
                </a:path>
              </a:pathLst>
            </a:custGeom>
            <a:solidFill>
              <a:srgbClr val="FFDDD2"/>
            </a:solidFill>
          </p:spPr>
        </p:sp>
      </p:grpSp>
      <p:sp>
        <p:nvSpPr>
          <p:cNvPr name="AutoShape 43" id="43"/>
          <p:cNvSpPr/>
          <p:nvPr/>
        </p:nvSpPr>
        <p:spPr>
          <a:xfrm rot="0">
            <a:off x="3970154" y="6584682"/>
            <a:ext cx="3072937" cy="292579"/>
          </a:xfrm>
          <a:prstGeom prst="rect">
            <a:avLst/>
          </a:prstGeom>
          <a:solidFill>
            <a:srgbClr val="006D77"/>
          </a:solidFill>
        </p:spPr>
      </p:sp>
      <p:sp>
        <p:nvSpPr>
          <p:cNvPr name="AutoShape 44" id="44"/>
          <p:cNvSpPr/>
          <p:nvPr/>
        </p:nvSpPr>
        <p:spPr>
          <a:xfrm rot="0">
            <a:off x="5517050" y="1250682"/>
            <a:ext cx="1516772" cy="292579"/>
          </a:xfrm>
          <a:prstGeom prst="rect">
            <a:avLst/>
          </a:prstGeom>
          <a:solidFill>
            <a:srgbClr val="FFDDD2"/>
          </a:solidFill>
        </p:spPr>
      </p:sp>
      <p:sp>
        <p:nvSpPr>
          <p:cNvPr name="AutoShape 45" id="45"/>
          <p:cNvSpPr/>
          <p:nvPr/>
        </p:nvSpPr>
        <p:spPr>
          <a:xfrm rot="0">
            <a:off x="3970154" y="6928259"/>
            <a:ext cx="3072937" cy="292579"/>
          </a:xfrm>
          <a:prstGeom prst="rect">
            <a:avLst/>
          </a:prstGeom>
          <a:solidFill>
            <a:srgbClr val="FFDDD2"/>
          </a:solidFill>
        </p:spPr>
      </p:sp>
      <p:grpSp>
        <p:nvGrpSpPr>
          <p:cNvPr name="Group 46" id="46"/>
          <p:cNvGrpSpPr/>
          <p:nvPr/>
        </p:nvGrpSpPr>
        <p:grpSpPr>
          <a:xfrm rot="0">
            <a:off x="2045843" y="3832634"/>
            <a:ext cx="826277" cy="2606031"/>
            <a:chOff x="0" y="0"/>
            <a:chExt cx="3660928" cy="11546365"/>
          </a:xfrm>
        </p:grpSpPr>
        <p:sp>
          <p:nvSpPr>
            <p:cNvPr name="Freeform 47" id="47"/>
            <p:cNvSpPr/>
            <p:nvPr/>
          </p:nvSpPr>
          <p:spPr>
            <a:xfrm>
              <a:off x="0" y="0"/>
              <a:ext cx="3660928" cy="11546365"/>
            </a:xfrm>
            <a:custGeom>
              <a:avLst/>
              <a:gdLst/>
              <a:ahLst/>
              <a:cxnLst/>
              <a:rect r="r" b="b" t="t" l="l"/>
              <a:pathLst>
                <a:path h="11546365" w="3660928">
                  <a:moveTo>
                    <a:pt x="0" y="0"/>
                  </a:moveTo>
                  <a:lnTo>
                    <a:pt x="0" y="11546365"/>
                  </a:lnTo>
                  <a:lnTo>
                    <a:pt x="3660928" y="11546365"/>
                  </a:lnTo>
                  <a:lnTo>
                    <a:pt x="3660928" y="0"/>
                  </a:lnTo>
                  <a:lnTo>
                    <a:pt x="0" y="0"/>
                  </a:lnTo>
                  <a:close/>
                  <a:moveTo>
                    <a:pt x="3599968" y="11485405"/>
                  </a:moveTo>
                  <a:lnTo>
                    <a:pt x="59690" y="11485405"/>
                  </a:lnTo>
                  <a:lnTo>
                    <a:pt x="59690" y="59690"/>
                  </a:lnTo>
                  <a:lnTo>
                    <a:pt x="3599968" y="59690"/>
                  </a:lnTo>
                  <a:lnTo>
                    <a:pt x="3599968" y="11485405"/>
                  </a:lnTo>
                  <a:close/>
                </a:path>
              </a:pathLst>
            </a:custGeom>
            <a:solidFill>
              <a:srgbClr val="FFDDD2"/>
            </a:solidFill>
          </p:spPr>
        </p:sp>
      </p:grpSp>
      <p:sp>
        <p:nvSpPr>
          <p:cNvPr name="TextBox 48" id="48"/>
          <p:cNvSpPr txBox="true"/>
          <p:nvPr/>
        </p:nvSpPr>
        <p:spPr>
          <a:xfrm rot="0">
            <a:off x="3970154" y="3563360"/>
            <a:ext cx="752744" cy="13445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72"/>
              </a:lnSpc>
            </a:pPr>
            <a:r>
              <a:rPr lang="en-US" sz="924">
                <a:solidFill>
                  <a:srgbClr val="FFFFFF"/>
                </a:solidFill>
                <a:latin typeface="Gordita"/>
              </a:rPr>
              <a:t>Expense</a:t>
            </a:r>
          </a:p>
        </p:txBody>
      </p:sp>
      <p:sp>
        <p:nvSpPr>
          <p:cNvPr name="TextBox 49" id="49"/>
          <p:cNvSpPr txBox="true"/>
          <p:nvPr/>
        </p:nvSpPr>
        <p:spPr>
          <a:xfrm rot="0">
            <a:off x="5183332" y="3568118"/>
            <a:ext cx="968582" cy="13445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72"/>
              </a:lnSpc>
            </a:pPr>
            <a:r>
              <a:rPr lang="en-US" sz="924">
                <a:solidFill>
                  <a:srgbClr val="FFFFFF"/>
                </a:solidFill>
                <a:latin typeface="Gordita"/>
              </a:rPr>
              <a:t>Budget</a:t>
            </a:r>
          </a:p>
        </p:txBody>
      </p:sp>
      <p:sp>
        <p:nvSpPr>
          <p:cNvPr name="TextBox 50" id="50"/>
          <p:cNvSpPr txBox="true"/>
          <p:nvPr/>
        </p:nvSpPr>
        <p:spPr>
          <a:xfrm rot="0">
            <a:off x="6112964" y="3563360"/>
            <a:ext cx="897925" cy="13445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72"/>
              </a:lnSpc>
            </a:pPr>
            <a:r>
              <a:rPr lang="en-US" sz="924">
                <a:solidFill>
                  <a:srgbClr val="FFFFFF"/>
                </a:solidFill>
                <a:latin typeface="Gordita"/>
              </a:rPr>
              <a:t>Actual</a:t>
            </a:r>
          </a:p>
        </p:txBody>
      </p:sp>
      <p:sp>
        <p:nvSpPr>
          <p:cNvPr name="TextBox 51" id="51"/>
          <p:cNvSpPr txBox="true"/>
          <p:nvPr/>
        </p:nvSpPr>
        <p:spPr>
          <a:xfrm rot="0">
            <a:off x="729310" y="3563360"/>
            <a:ext cx="752744" cy="13445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72"/>
              </a:lnSpc>
            </a:pPr>
            <a:r>
              <a:rPr lang="en-US" sz="924">
                <a:solidFill>
                  <a:srgbClr val="FFFFFF"/>
                </a:solidFill>
                <a:latin typeface="Gordita"/>
              </a:rPr>
              <a:t>Expense</a:t>
            </a:r>
          </a:p>
        </p:txBody>
      </p:sp>
      <p:sp>
        <p:nvSpPr>
          <p:cNvPr name="TextBox 52" id="52"/>
          <p:cNvSpPr txBox="true"/>
          <p:nvPr/>
        </p:nvSpPr>
        <p:spPr>
          <a:xfrm rot="0">
            <a:off x="1974690" y="3563360"/>
            <a:ext cx="968582" cy="13445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72"/>
              </a:lnSpc>
            </a:pPr>
            <a:r>
              <a:rPr lang="en-US" sz="924">
                <a:solidFill>
                  <a:srgbClr val="FFFFFF"/>
                </a:solidFill>
                <a:latin typeface="Gordita"/>
              </a:rPr>
              <a:t>Budget</a:t>
            </a:r>
          </a:p>
        </p:txBody>
      </p:sp>
      <p:sp>
        <p:nvSpPr>
          <p:cNvPr name="TextBox 53" id="53"/>
          <p:cNvSpPr txBox="true"/>
          <p:nvPr/>
        </p:nvSpPr>
        <p:spPr>
          <a:xfrm rot="0">
            <a:off x="2872120" y="3563360"/>
            <a:ext cx="897925" cy="13445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72"/>
              </a:lnSpc>
            </a:pPr>
            <a:r>
              <a:rPr lang="en-US" sz="924">
                <a:solidFill>
                  <a:srgbClr val="FFFFFF"/>
                </a:solidFill>
                <a:latin typeface="Gordita"/>
              </a:rPr>
              <a:t>Actual</a:t>
            </a:r>
          </a:p>
        </p:txBody>
      </p:sp>
      <p:sp>
        <p:nvSpPr>
          <p:cNvPr name="TextBox 54" id="54"/>
          <p:cNvSpPr txBox="true"/>
          <p:nvPr/>
        </p:nvSpPr>
        <p:spPr>
          <a:xfrm rot="0">
            <a:off x="922507" y="1707177"/>
            <a:ext cx="1169901" cy="1322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016"/>
              </a:lnSpc>
            </a:pPr>
            <a:r>
              <a:rPr lang="en-US" spc="92" sz="924">
                <a:solidFill>
                  <a:srgbClr val="FFFFFF"/>
                </a:solidFill>
                <a:latin typeface="Gordita"/>
              </a:rPr>
              <a:t>Income Source</a:t>
            </a:r>
          </a:p>
        </p:txBody>
      </p:sp>
      <p:sp>
        <p:nvSpPr>
          <p:cNvPr name="TextBox 55" id="55"/>
          <p:cNvSpPr txBox="true"/>
          <p:nvPr/>
        </p:nvSpPr>
        <p:spPr>
          <a:xfrm rot="0">
            <a:off x="2569797" y="1707177"/>
            <a:ext cx="1132589" cy="1322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016"/>
              </a:lnSpc>
            </a:pPr>
            <a:r>
              <a:rPr lang="en-US" spc="92" sz="924">
                <a:solidFill>
                  <a:srgbClr val="FFFFFF"/>
                </a:solidFill>
                <a:latin typeface="Gordita"/>
              </a:rPr>
              <a:t>Pay Period</a:t>
            </a:r>
          </a:p>
        </p:txBody>
      </p:sp>
      <p:sp>
        <p:nvSpPr>
          <p:cNvPr name="TextBox 56" id="56"/>
          <p:cNvSpPr txBox="true"/>
          <p:nvPr/>
        </p:nvSpPr>
        <p:spPr>
          <a:xfrm rot="0">
            <a:off x="4152536" y="1707177"/>
            <a:ext cx="1018532" cy="1322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016"/>
              </a:lnSpc>
            </a:pPr>
            <a:r>
              <a:rPr lang="en-US" spc="92" sz="924">
                <a:solidFill>
                  <a:srgbClr val="FFFFFF"/>
                </a:solidFill>
                <a:latin typeface="Gordita"/>
              </a:rPr>
              <a:t>Gross Income</a:t>
            </a:r>
          </a:p>
        </p:txBody>
      </p:sp>
      <p:sp>
        <p:nvSpPr>
          <p:cNvPr name="TextBox 57" id="57"/>
          <p:cNvSpPr txBox="true"/>
          <p:nvPr/>
        </p:nvSpPr>
        <p:spPr>
          <a:xfrm rot="0">
            <a:off x="5735274" y="1707177"/>
            <a:ext cx="1080323" cy="1322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016"/>
              </a:lnSpc>
            </a:pPr>
            <a:r>
              <a:rPr lang="en-US" spc="92" sz="924">
                <a:solidFill>
                  <a:srgbClr val="FFFFFF"/>
                </a:solidFill>
                <a:latin typeface="Gordita"/>
              </a:rPr>
              <a:t>Net income</a:t>
            </a:r>
          </a:p>
        </p:txBody>
      </p:sp>
      <p:sp>
        <p:nvSpPr>
          <p:cNvPr name="TextBox 58" id="58"/>
          <p:cNvSpPr txBox="true"/>
          <p:nvPr/>
        </p:nvSpPr>
        <p:spPr>
          <a:xfrm rot="0">
            <a:off x="987058" y="3159685"/>
            <a:ext cx="2881286" cy="1321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011"/>
              </a:lnSpc>
            </a:pPr>
            <a:r>
              <a:rPr lang="en-US" spc="91" sz="919">
                <a:solidFill>
                  <a:srgbClr val="3C5367"/>
                </a:solidFill>
                <a:latin typeface="Gordita"/>
              </a:rPr>
              <a:t>TOTAL:</a:t>
            </a:r>
          </a:p>
        </p:txBody>
      </p:sp>
      <p:sp>
        <p:nvSpPr>
          <p:cNvPr name="TextBox 59" id="59"/>
          <p:cNvSpPr txBox="true"/>
          <p:nvPr/>
        </p:nvSpPr>
        <p:spPr>
          <a:xfrm rot="0">
            <a:off x="729310" y="6658985"/>
            <a:ext cx="752744" cy="13445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72"/>
              </a:lnSpc>
            </a:pPr>
            <a:r>
              <a:rPr lang="en-US" sz="924">
                <a:solidFill>
                  <a:srgbClr val="FFFFFF"/>
                </a:solidFill>
                <a:latin typeface="Gordita"/>
              </a:rPr>
              <a:t>Debt</a:t>
            </a:r>
          </a:p>
        </p:txBody>
      </p:sp>
      <p:sp>
        <p:nvSpPr>
          <p:cNvPr name="TextBox 60" id="60"/>
          <p:cNvSpPr txBox="true"/>
          <p:nvPr/>
        </p:nvSpPr>
        <p:spPr>
          <a:xfrm rot="0">
            <a:off x="1676695" y="6658985"/>
            <a:ext cx="968582" cy="13445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72"/>
              </a:lnSpc>
            </a:pPr>
            <a:r>
              <a:rPr lang="en-US" sz="924">
                <a:solidFill>
                  <a:srgbClr val="FFFFFF"/>
                </a:solidFill>
                <a:latin typeface="Gordita"/>
              </a:rPr>
              <a:t>Payment</a:t>
            </a:r>
          </a:p>
        </p:txBody>
      </p:sp>
      <p:sp>
        <p:nvSpPr>
          <p:cNvPr name="TextBox 61" id="61"/>
          <p:cNvSpPr txBox="true"/>
          <p:nvPr/>
        </p:nvSpPr>
        <p:spPr>
          <a:xfrm rot="0">
            <a:off x="2872120" y="6658985"/>
            <a:ext cx="897925" cy="13445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72"/>
              </a:lnSpc>
            </a:pPr>
            <a:r>
              <a:rPr lang="en-US" sz="924">
                <a:solidFill>
                  <a:srgbClr val="FFFFFF"/>
                </a:solidFill>
                <a:latin typeface="Gordita"/>
              </a:rPr>
              <a:t>Balance</a:t>
            </a:r>
          </a:p>
        </p:txBody>
      </p:sp>
      <p:sp>
        <p:nvSpPr>
          <p:cNvPr name="TextBox 62" id="62"/>
          <p:cNvSpPr txBox="true"/>
          <p:nvPr/>
        </p:nvSpPr>
        <p:spPr>
          <a:xfrm rot="0">
            <a:off x="729310" y="8154410"/>
            <a:ext cx="752744" cy="13445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72"/>
              </a:lnSpc>
            </a:pPr>
            <a:r>
              <a:rPr lang="en-US" sz="924">
                <a:solidFill>
                  <a:srgbClr val="FFFFFF"/>
                </a:solidFill>
                <a:latin typeface="Gordita"/>
              </a:rPr>
              <a:t>Savings</a:t>
            </a:r>
          </a:p>
        </p:txBody>
      </p:sp>
      <p:sp>
        <p:nvSpPr>
          <p:cNvPr name="TextBox 63" id="63"/>
          <p:cNvSpPr txBox="true"/>
          <p:nvPr/>
        </p:nvSpPr>
        <p:spPr>
          <a:xfrm rot="0">
            <a:off x="1975185" y="8159168"/>
            <a:ext cx="968582" cy="13445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72"/>
              </a:lnSpc>
            </a:pPr>
            <a:r>
              <a:rPr lang="en-US" sz="924">
                <a:solidFill>
                  <a:srgbClr val="FFFFFF"/>
                </a:solidFill>
                <a:latin typeface="Gordita"/>
              </a:rPr>
              <a:t>Amount</a:t>
            </a:r>
          </a:p>
        </p:txBody>
      </p:sp>
      <p:sp>
        <p:nvSpPr>
          <p:cNvPr name="TextBox 64" id="64"/>
          <p:cNvSpPr txBox="true"/>
          <p:nvPr/>
        </p:nvSpPr>
        <p:spPr>
          <a:xfrm rot="0">
            <a:off x="2872120" y="8154410"/>
            <a:ext cx="897925" cy="13445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72"/>
              </a:lnSpc>
            </a:pPr>
            <a:r>
              <a:rPr lang="en-US" sz="924">
                <a:solidFill>
                  <a:srgbClr val="FFFFFF"/>
                </a:solidFill>
                <a:latin typeface="Gordita"/>
              </a:rPr>
              <a:t>Blance</a:t>
            </a:r>
          </a:p>
        </p:txBody>
      </p:sp>
      <p:sp>
        <p:nvSpPr>
          <p:cNvPr name="TextBox 65" id="65"/>
          <p:cNvSpPr txBox="true"/>
          <p:nvPr/>
        </p:nvSpPr>
        <p:spPr>
          <a:xfrm rot="0">
            <a:off x="4917538" y="6658985"/>
            <a:ext cx="968582" cy="13445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72"/>
              </a:lnSpc>
            </a:pPr>
            <a:r>
              <a:rPr lang="en-US" sz="924">
                <a:solidFill>
                  <a:srgbClr val="FFFFFF"/>
                </a:solidFill>
                <a:latin typeface="Gordita"/>
              </a:rPr>
              <a:t>Budget Recap</a:t>
            </a:r>
          </a:p>
        </p:txBody>
      </p:sp>
      <p:sp>
        <p:nvSpPr>
          <p:cNvPr name="TextBox 66" id="66"/>
          <p:cNvSpPr txBox="true"/>
          <p:nvPr/>
        </p:nvSpPr>
        <p:spPr>
          <a:xfrm rot="0">
            <a:off x="6472077" y="1035610"/>
            <a:ext cx="571013" cy="1321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011"/>
              </a:lnSpc>
            </a:pPr>
            <a:r>
              <a:rPr lang="en-US" spc="91" sz="919">
                <a:solidFill>
                  <a:srgbClr val="3C5367"/>
                </a:solidFill>
                <a:latin typeface="Gordita"/>
              </a:rPr>
              <a:t>TOTAL:</a:t>
            </a:r>
          </a:p>
        </p:txBody>
      </p:sp>
      <p:sp>
        <p:nvSpPr>
          <p:cNvPr name="TextBox 67" id="67"/>
          <p:cNvSpPr txBox="true"/>
          <p:nvPr/>
        </p:nvSpPr>
        <p:spPr>
          <a:xfrm rot="0">
            <a:off x="777240" y="791345"/>
            <a:ext cx="3351126" cy="6588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5086"/>
              </a:lnSpc>
            </a:pPr>
            <a:r>
              <a:rPr lang="en-US" spc="462" sz="4624">
                <a:solidFill>
                  <a:srgbClr val="3C5367"/>
                </a:solidFill>
                <a:latin typeface="Playlist Script"/>
              </a:rPr>
              <a:t>Budget Plan</a:t>
            </a:r>
          </a:p>
        </p:txBody>
      </p:sp>
      <p:sp>
        <p:nvSpPr>
          <p:cNvPr name="TextBox 68" id="68"/>
          <p:cNvSpPr txBox="true"/>
          <p:nvPr/>
        </p:nvSpPr>
        <p:spPr>
          <a:xfrm rot="0">
            <a:off x="3970154" y="7525701"/>
            <a:ext cx="752744" cy="1380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72"/>
              </a:lnSpc>
            </a:pPr>
            <a:r>
              <a:rPr lang="en-US" sz="924">
                <a:solidFill>
                  <a:srgbClr val="3C5367"/>
                </a:solidFill>
                <a:latin typeface="Gordita"/>
              </a:rPr>
              <a:t>Income</a:t>
            </a:r>
          </a:p>
        </p:txBody>
      </p:sp>
      <p:sp>
        <p:nvSpPr>
          <p:cNvPr name="TextBox 69" id="69"/>
          <p:cNvSpPr txBox="true"/>
          <p:nvPr/>
        </p:nvSpPr>
        <p:spPr>
          <a:xfrm rot="0">
            <a:off x="5183332" y="7007320"/>
            <a:ext cx="968582" cy="1380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72"/>
              </a:lnSpc>
            </a:pPr>
            <a:r>
              <a:rPr lang="en-US" sz="924">
                <a:solidFill>
                  <a:srgbClr val="3C5367"/>
                </a:solidFill>
                <a:latin typeface="Gordita"/>
              </a:rPr>
              <a:t>Payment</a:t>
            </a:r>
          </a:p>
        </p:txBody>
      </p:sp>
      <p:sp>
        <p:nvSpPr>
          <p:cNvPr name="TextBox 70" id="70"/>
          <p:cNvSpPr txBox="true"/>
          <p:nvPr/>
        </p:nvSpPr>
        <p:spPr>
          <a:xfrm rot="0">
            <a:off x="6145166" y="7007320"/>
            <a:ext cx="897925" cy="1380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72"/>
              </a:lnSpc>
            </a:pPr>
            <a:r>
              <a:rPr lang="en-US" sz="924">
                <a:solidFill>
                  <a:srgbClr val="3C5367"/>
                </a:solidFill>
                <a:latin typeface="Gordita"/>
              </a:rPr>
              <a:t>Blance</a:t>
            </a:r>
          </a:p>
        </p:txBody>
      </p:sp>
      <p:sp>
        <p:nvSpPr>
          <p:cNvPr name="TextBox 71" id="71"/>
          <p:cNvSpPr txBox="true"/>
          <p:nvPr/>
        </p:nvSpPr>
        <p:spPr>
          <a:xfrm rot="0">
            <a:off x="3970154" y="7755600"/>
            <a:ext cx="1200914" cy="1380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72"/>
              </a:lnSpc>
            </a:pPr>
            <a:r>
              <a:rPr lang="en-US" sz="924">
                <a:solidFill>
                  <a:srgbClr val="3C5367"/>
                </a:solidFill>
                <a:latin typeface="Gordita"/>
              </a:rPr>
              <a:t>Fixed Expensive</a:t>
            </a:r>
          </a:p>
        </p:txBody>
      </p:sp>
      <p:sp>
        <p:nvSpPr>
          <p:cNvPr name="TextBox 72" id="72"/>
          <p:cNvSpPr txBox="true"/>
          <p:nvPr/>
        </p:nvSpPr>
        <p:spPr>
          <a:xfrm rot="0">
            <a:off x="3970154" y="7955625"/>
            <a:ext cx="752744" cy="1380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72"/>
              </a:lnSpc>
            </a:pPr>
            <a:r>
              <a:rPr lang="en-US" sz="924">
                <a:solidFill>
                  <a:srgbClr val="3C5367"/>
                </a:solidFill>
                <a:latin typeface="Gordita"/>
              </a:rPr>
              <a:t>Savings</a:t>
            </a:r>
          </a:p>
        </p:txBody>
      </p:sp>
      <p:sp>
        <p:nvSpPr>
          <p:cNvPr name="TextBox 73" id="73"/>
          <p:cNvSpPr txBox="true"/>
          <p:nvPr/>
        </p:nvSpPr>
        <p:spPr>
          <a:xfrm rot="0">
            <a:off x="3970154" y="8150821"/>
            <a:ext cx="1200914" cy="1380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72"/>
              </a:lnSpc>
            </a:pPr>
            <a:r>
              <a:rPr lang="en-US" sz="924">
                <a:solidFill>
                  <a:srgbClr val="3C5367"/>
                </a:solidFill>
                <a:latin typeface="Gordita"/>
              </a:rPr>
              <a:t>Debt Payments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DAE5wPSOOyc</dc:identifier>
  <dcterms:modified xsi:type="dcterms:W3CDTF">2011-08-01T06:04:30Z</dcterms:modified>
  <cp:revision>1</cp:revision>
  <dc:title>Budget Plan</dc:title>
</cp:coreProperties>
</file>