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4"/>
  </p:sldIdLst>
  <p:sldSz cx="10287000" cy="10287000"/>
  <p:notesSz cx="6858000" cy="9144000"/>
  <p:embeddedFontLst>
    <p:embeddedFont>
      <p:font typeface="Ubuntu" charset="1" panose="020B0504030602030204"/>
      <p:regular r:id="rId6"/>
    </p:embeddedFont>
    <p:embeddedFont>
      <p:font typeface="Ubuntu Bold" charset="1" panose="020B0804030602030204"/>
      <p:regular r:id="rId7"/>
    </p:embeddedFont>
    <p:embeddedFont>
      <p:font typeface="Ubuntu Italics" charset="1" panose="020B05040306020A0204"/>
      <p:regular r:id="rId8"/>
    </p:embeddedFont>
    <p:embeddedFont>
      <p:font typeface="Ubuntu Bold Italics" charset="1" panose="020B08040306020A0204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7062" t="0" r="17062" b="0"/>
          <a:stretch>
            <a:fillRect/>
          </a:stretch>
        </p:blipFill>
        <p:spPr>
          <a:xfrm flipH="false" flipV="false">
            <a:off x="0" y="0"/>
            <a:ext cx="10287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8881539" y="2424281"/>
            <a:ext cx="3984346" cy="5289471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8881539" y="2544998"/>
            <a:ext cx="3790441" cy="4905662"/>
            <a:chOff x="0" y="0"/>
            <a:chExt cx="5053922" cy="6540882"/>
          </a:xfrm>
        </p:grpSpPr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5053922" cy="6540882"/>
            </a:xfrm>
            <a:prstGeom prst="rect">
              <a:avLst/>
            </a:prstGeom>
          </p:spPr>
        </p:pic>
      </p:grp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8881539" y="5690908"/>
            <a:ext cx="3984346" cy="5289471"/>
          </a:xfrm>
          <a:prstGeom prst="rect">
            <a:avLst/>
          </a:prstGeom>
        </p:spPr>
      </p:pic>
      <p:grpSp>
        <p:nvGrpSpPr>
          <p:cNvPr name="Group 7" id="7"/>
          <p:cNvGrpSpPr/>
          <p:nvPr/>
        </p:nvGrpSpPr>
        <p:grpSpPr>
          <a:xfrm rot="0">
            <a:off x="8881539" y="5811624"/>
            <a:ext cx="3790441" cy="4905662"/>
            <a:chOff x="0" y="0"/>
            <a:chExt cx="5053922" cy="6540882"/>
          </a:xfrm>
        </p:grpSpPr>
        <p:pic>
          <p:nvPicPr>
            <p:cNvPr name="Picture 8" id="8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5053922" cy="6540882"/>
            </a:xfrm>
            <a:prstGeom prst="rect">
              <a:avLst/>
            </a:prstGeom>
          </p:spPr>
        </p:pic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5742073" y="3091993"/>
            <a:ext cx="3984346" cy="5289471"/>
          </a:xfrm>
          <a:prstGeom prst="rect">
            <a:avLst/>
          </a:prstGeom>
        </p:spPr>
      </p:pic>
      <p:grpSp>
        <p:nvGrpSpPr>
          <p:cNvPr name="Group 10" id="10"/>
          <p:cNvGrpSpPr/>
          <p:nvPr/>
        </p:nvGrpSpPr>
        <p:grpSpPr>
          <a:xfrm rot="0">
            <a:off x="5742073" y="3212709"/>
            <a:ext cx="3790441" cy="4905662"/>
            <a:chOff x="0" y="0"/>
            <a:chExt cx="5053922" cy="6540882"/>
          </a:xfrm>
        </p:grpSpPr>
        <p:pic>
          <p:nvPicPr>
            <p:cNvPr name="Picture 11" id="11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5053922" cy="6540882"/>
            </a:xfrm>
            <a:prstGeom prst="rect">
              <a:avLst/>
            </a:prstGeom>
          </p:spPr>
        </p:pic>
      </p:grpSp>
      <p:pic>
        <p:nvPicPr>
          <p:cNvPr name="Picture 12" id="12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-2420660" y="2424281"/>
            <a:ext cx="3984346" cy="5289471"/>
          </a:xfrm>
          <a:prstGeom prst="rect">
            <a:avLst/>
          </a:prstGeom>
        </p:spPr>
      </p:pic>
      <p:grpSp>
        <p:nvGrpSpPr>
          <p:cNvPr name="Group 13" id="13"/>
          <p:cNvGrpSpPr/>
          <p:nvPr/>
        </p:nvGrpSpPr>
        <p:grpSpPr>
          <a:xfrm rot="0">
            <a:off x="-2420660" y="2544998"/>
            <a:ext cx="3790441" cy="4905662"/>
            <a:chOff x="0" y="0"/>
            <a:chExt cx="5053922" cy="6540882"/>
          </a:xfrm>
        </p:grpSpPr>
        <p:pic>
          <p:nvPicPr>
            <p:cNvPr name="Picture 14" id="14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5053922" cy="6540882"/>
            </a:xfrm>
            <a:prstGeom prst="rect">
              <a:avLst/>
            </a:prstGeom>
          </p:spPr>
        </p:pic>
      </p:grpSp>
      <p:pic>
        <p:nvPicPr>
          <p:cNvPr name="Picture 15" id="15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-2420660" y="5690908"/>
            <a:ext cx="3984346" cy="5289471"/>
          </a:xfrm>
          <a:prstGeom prst="rect">
            <a:avLst/>
          </a:prstGeom>
        </p:spPr>
      </p:pic>
      <p:grpSp>
        <p:nvGrpSpPr>
          <p:cNvPr name="Group 16" id="16"/>
          <p:cNvGrpSpPr/>
          <p:nvPr/>
        </p:nvGrpSpPr>
        <p:grpSpPr>
          <a:xfrm rot="0">
            <a:off x="-2420660" y="5811624"/>
            <a:ext cx="3790441" cy="4905662"/>
            <a:chOff x="0" y="0"/>
            <a:chExt cx="5053922" cy="6540882"/>
          </a:xfrm>
        </p:grpSpPr>
        <p:pic>
          <p:nvPicPr>
            <p:cNvPr name="Picture 17" id="17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5053922" cy="6540882"/>
            </a:xfrm>
            <a:prstGeom prst="rect">
              <a:avLst/>
            </a:prstGeom>
          </p:spPr>
        </p:pic>
      </p:grpSp>
      <p:pic>
        <p:nvPicPr>
          <p:cNvPr name="Picture 18" id="18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712314" y="3091993"/>
            <a:ext cx="3984346" cy="5289471"/>
          </a:xfrm>
          <a:prstGeom prst="rect">
            <a:avLst/>
          </a:prstGeom>
        </p:spPr>
      </p:pic>
      <p:grpSp>
        <p:nvGrpSpPr>
          <p:cNvPr name="Group 19" id="19"/>
          <p:cNvGrpSpPr/>
          <p:nvPr/>
        </p:nvGrpSpPr>
        <p:grpSpPr>
          <a:xfrm rot="0">
            <a:off x="712314" y="3212709"/>
            <a:ext cx="3790441" cy="4905662"/>
            <a:chOff x="0" y="0"/>
            <a:chExt cx="5053922" cy="6540882"/>
          </a:xfrm>
        </p:grpSpPr>
        <p:pic>
          <p:nvPicPr>
            <p:cNvPr name="Picture 20" id="20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5053922" cy="6540882"/>
            </a:xfrm>
            <a:prstGeom prst="rect">
              <a:avLst/>
            </a:prstGeom>
          </p:spPr>
        </p:pic>
      </p:grpSp>
      <p:pic>
        <p:nvPicPr>
          <p:cNvPr name="Picture 21" id="21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3275385" y="2097017"/>
            <a:ext cx="3984346" cy="5289471"/>
          </a:xfrm>
          <a:prstGeom prst="rect">
            <a:avLst/>
          </a:prstGeom>
        </p:spPr>
      </p:pic>
      <p:grpSp>
        <p:nvGrpSpPr>
          <p:cNvPr name="Group 22" id="22"/>
          <p:cNvGrpSpPr/>
          <p:nvPr/>
        </p:nvGrpSpPr>
        <p:grpSpPr>
          <a:xfrm rot="0">
            <a:off x="3275385" y="2217733"/>
            <a:ext cx="3790441" cy="4905662"/>
            <a:chOff x="0" y="0"/>
            <a:chExt cx="5053922" cy="6540882"/>
          </a:xfrm>
        </p:grpSpPr>
        <p:pic>
          <p:nvPicPr>
            <p:cNvPr name="Picture 23" id="23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5053922" cy="6540882"/>
            </a:xfrm>
            <a:prstGeom prst="rect">
              <a:avLst/>
            </a:prstGeom>
          </p:spPr>
        </p:pic>
      </p:grpSp>
      <p:pic>
        <p:nvPicPr>
          <p:cNvPr name="Picture 24" id="24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5742073" y="6358619"/>
            <a:ext cx="3984346" cy="5289471"/>
          </a:xfrm>
          <a:prstGeom prst="rect">
            <a:avLst/>
          </a:prstGeom>
        </p:spPr>
      </p:pic>
      <p:grpSp>
        <p:nvGrpSpPr>
          <p:cNvPr name="Group 25" id="25"/>
          <p:cNvGrpSpPr/>
          <p:nvPr/>
        </p:nvGrpSpPr>
        <p:grpSpPr>
          <a:xfrm rot="0">
            <a:off x="5742073" y="6479335"/>
            <a:ext cx="3790441" cy="4905662"/>
            <a:chOff x="0" y="0"/>
            <a:chExt cx="5053922" cy="6540882"/>
          </a:xfrm>
        </p:grpSpPr>
        <p:pic>
          <p:nvPicPr>
            <p:cNvPr name="Picture 26" id="26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5053922" cy="6540882"/>
            </a:xfrm>
            <a:prstGeom prst="rect">
              <a:avLst/>
            </a:prstGeom>
          </p:spPr>
        </p:pic>
      </p:grpSp>
      <p:pic>
        <p:nvPicPr>
          <p:cNvPr name="Picture 27" id="27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712314" y="6358619"/>
            <a:ext cx="3984346" cy="5289471"/>
          </a:xfrm>
          <a:prstGeom prst="rect">
            <a:avLst/>
          </a:prstGeom>
        </p:spPr>
      </p:pic>
      <p:grpSp>
        <p:nvGrpSpPr>
          <p:cNvPr name="Group 28" id="28"/>
          <p:cNvGrpSpPr/>
          <p:nvPr/>
        </p:nvGrpSpPr>
        <p:grpSpPr>
          <a:xfrm rot="0">
            <a:off x="712314" y="6479335"/>
            <a:ext cx="3790441" cy="4905662"/>
            <a:chOff x="0" y="0"/>
            <a:chExt cx="5053922" cy="6540882"/>
          </a:xfrm>
        </p:grpSpPr>
        <p:pic>
          <p:nvPicPr>
            <p:cNvPr name="Picture 29" id="29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5053922" cy="6540882"/>
            </a:xfrm>
            <a:prstGeom prst="rect">
              <a:avLst/>
            </a:prstGeom>
          </p:spPr>
        </p:pic>
      </p:grpSp>
      <p:pic>
        <p:nvPicPr>
          <p:cNvPr name="Picture 30" id="30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3275385" y="5327297"/>
            <a:ext cx="3984346" cy="5289471"/>
          </a:xfrm>
          <a:prstGeom prst="rect">
            <a:avLst/>
          </a:prstGeom>
        </p:spPr>
      </p:pic>
      <p:grpSp>
        <p:nvGrpSpPr>
          <p:cNvPr name="Group 31" id="31"/>
          <p:cNvGrpSpPr/>
          <p:nvPr/>
        </p:nvGrpSpPr>
        <p:grpSpPr>
          <a:xfrm rot="0">
            <a:off x="3275385" y="5448013"/>
            <a:ext cx="3790441" cy="4905662"/>
            <a:chOff x="0" y="0"/>
            <a:chExt cx="5053922" cy="6540882"/>
          </a:xfrm>
        </p:grpSpPr>
        <p:pic>
          <p:nvPicPr>
            <p:cNvPr name="Picture 32" id="32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5053922" cy="6540882"/>
            </a:xfrm>
            <a:prstGeom prst="rect">
              <a:avLst/>
            </a:prstGeom>
          </p:spPr>
        </p:pic>
      </p:grpSp>
      <p:pic>
        <p:nvPicPr>
          <p:cNvPr name="Picture 33" id="33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587546">
            <a:off x="8388950" y="5546296"/>
            <a:ext cx="590632" cy="4334912"/>
          </a:xfrm>
          <a:prstGeom prst="rect">
            <a:avLst/>
          </a:prstGeom>
        </p:spPr>
      </p:pic>
      <p:sp>
        <p:nvSpPr>
          <p:cNvPr name="TextBox 34" id="34"/>
          <p:cNvSpPr txBox="true"/>
          <p:nvPr/>
        </p:nvSpPr>
        <p:spPr>
          <a:xfrm rot="0">
            <a:off x="3695273" y="288149"/>
            <a:ext cx="2896453" cy="4660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28"/>
              </a:lnSpc>
            </a:pPr>
            <a:r>
              <a:rPr lang="en-US" sz="2662">
                <a:solidFill>
                  <a:srgbClr val="000000"/>
                </a:solidFill>
                <a:latin typeface="Ubuntu"/>
              </a:rPr>
              <a:t>INSERT TEXT HERE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2042114" y="630395"/>
            <a:ext cx="6202772" cy="9249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78"/>
              </a:lnSpc>
            </a:pPr>
            <a:r>
              <a:rPr lang="en-US" sz="5341">
                <a:solidFill>
                  <a:srgbClr val="000000"/>
                </a:solidFill>
                <a:latin typeface="Ubuntu Bold"/>
              </a:rPr>
              <a:t>INSERT TEXT HERE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4258974" y="1626279"/>
            <a:ext cx="1769051" cy="282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77"/>
              </a:lnSpc>
            </a:pPr>
            <a:r>
              <a:rPr lang="en-US" sz="1626">
                <a:solidFill>
                  <a:srgbClr val="000000"/>
                </a:solidFill>
                <a:latin typeface="Ubuntu"/>
              </a:rPr>
              <a:t>INSERT TEXT HERE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DAFj61nfZks</dc:identifier>
  <dcterms:modified xsi:type="dcterms:W3CDTF">2011-08-01T06:04:30Z</dcterms:modified>
  <cp:revision>1</cp:revision>
  <dc:title>Mockup 2-Desk Background-Instagram</dc:title>
</cp:coreProperties>
</file>