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Open Sans" charset="1" panose="020B0606030504020204"/>
      <p:regular r:id="rId10"/>
    </p:embeddedFont>
    <p:embeddedFont>
      <p:font typeface="Open Sans Bold" charset="1" panose="020B0806030504020204"/>
      <p:regular r:id="rId11"/>
    </p:embeddedFont>
    <p:embeddedFont>
      <p:font typeface="Open Sans Italics" charset="1" panose="020B0606030504020204"/>
      <p:regular r:id="rId12"/>
    </p:embeddedFont>
    <p:embeddedFont>
      <p:font typeface="Open Sans Bold Italics" charset="1" panose="020B0806030504020204"/>
      <p:regular r:id="rId13"/>
    </p:embeddedFont>
    <p:embeddedFont>
      <p:font typeface="Angelina" charset="1" panose="020005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26367" y="0"/>
            <a:ext cx="7319666" cy="1005840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1697565" y="1455273"/>
            <a:ext cx="4720802" cy="7591661"/>
            <a:chOff x="0" y="0"/>
            <a:chExt cx="6294402" cy="10122215"/>
          </a:xfrm>
        </p:grpSpPr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1488947" y="0"/>
              <a:ext cx="2613372" cy="10122215"/>
            </a:xfrm>
            <a:prstGeom prst="rect">
              <a:avLst/>
            </a:prstGeom>
          </p:spPr>
        </p:pic>
        <p:sp>
          <p:nvSpPr>
            <p:cNvPr name="TextBox 5" id="5"/>
            <p:cNvSpPr txBox="true"/>
            <p:nvPr/>
          </p:nvSpPr>
          <p:spPr>
            <a:xfrm rot="0">
              <a:off x="4434710" y="9603992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$0</a:t>
              </a:r>
            </a:p>
          </p:txBody>
        </p:sp>
        <p:sp>
          <p:nvSpPr>
            <p:cNvPr name="TextBox 6" id="6"/>
            <p:cNvSpPr txBox="true"/>
            <p:nvPr/>
          </p:nvSpPr>
          <p:spPr>
            <a:xfrm rot="0">
              <a:off x="4434710" y="9123868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$500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4434710" y="8643745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$1000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4434710" y="8163621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$1500</a:t>
              </a:r>
            </a:p>
          </p:txBody>
        </p:sp>
        <p:sp>
          <p:nvSpPr>
            <p:cNvPr name="TextBox 9" id="9"/>
            <p:cNvSpPr txBox="true"/>
            <p:nvPr/>
          </p:nvSpPr>
          <p:spPr>
            <a:xfrm rot="0">
              <a:off x="4434710" y="7683497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$2000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4434710" y="7203374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$2500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4434710" y="6723250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$3000</a:t>
              </a:r>
            </a:p>
          </p:txBody>
        </p:sp>
        <p:sp>
          <p:nvSpPr>
            <p:cNvPr name="TextBox 12" id="12"/>
            <p:cNvSpPr txBox="true"/>
            <p:nvPr/>
          </p:nvSpPr>
          <p:spPr>
            <a:xfrm rot="0">
              <a:off x="4434710" y="6243127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$3500</a:t>
              </a:r>
            </a:p>
          </p:txBody>
        </p:sp>
        <p:sp>
          <p:nvSpPr>
            <p:cNvPr name="TextBox 13" id="13"/>
            <p:cNvSpPr txBox="true"/>
            <p:nvPr/>
          </p:nvSpPr>
          <p:spPr>
            <a:xfrm rot="0">
              <a:off x="4434710" y="5763003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$4000</a:t>
              </a:r>
            </a:p>
          </p:txBody>
        </p:sp>
        <p:sp>
          <p:nvSpPr>
            <p:cNvPr name="TextBox 14" id="14"/>
            <p:cNvSpPr txBox="true"/>
            <p:nvPr/>
          </p:nvSpPr>
          <p:spPr>
            <a:xfrm rot="0">
              <a:off x="4434710" y="5282879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$4500</a:t>
              </a:r>
            </a:p>
          </p:txBody>
        </p:sp>
        <p:sp>
          <p:nvSpPr>
            <p:cNvPr name="TextBox 15" id="15"/>
            <p:cNvSpPr txBox="true"/>
            <p:nvPr/>
          </p:nvSpPr>
          <p:spPr>
            <a:xfrm rot="0">
              <a:off x="4434710" y="4802756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$5000</a:t>
              </a:r>
            </a:p>
          </p:txBody>
        </p:sp>
        <p:sp>
          <p:nvSpPr>
            <p:cNvPr name="TextBox 16" id="16"/>
            <p:cNvSpPr txBox="true"/>
            <p:nvPr/>
          </p:nvSpPr>
          <p:spPr>
            <a:xfrm rot="0">
              <a:off x="4434710" y="4322632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$5500</a:t>
              </a:r>
            </a:p>
          </p:txBody>
        </p:sp>
        <p:sp>
          <p:nvSpPr>
            <p:cNvPr name="TextBox 17" id="17"/>
            <p:cNvSpPr txBox="true"/>
            <p:nvPr/>
          </p:nvSpPr>
          <p:spPr>
            <a:xfrm rot="0">
              <a:off x="4434710" y="3842509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$6000</a:t>
              </a:r>
            </a:p>
          </p:txBody>
        </p:sp>
        <p:sp>
          <p:nvSpPr>
            <p:cNvPr name="TextBox 18" id="18"/>
            <p:cNvSpPr txBox="true"/>
            <p:nvPr/>
          </p:nvSpPr>
          <p:spPr>
            <a:xfrm rot="0">
              <a:off x="4434710" y="3362385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$6500</a:t>
              </a:r>
            </a:p>
          </p:txBody>
        </p:sp>
        <p:sp>
          <p:nvSpPr>
            <p:cNvPr name="TextBox 19" id="19"/>
            <p:cNvSpPr txBox="true"/>
            <p:nvPr/>
          </p:nvSpPr>
          <p:spPr>
            <a:xfrm rot="0">
              <a:off x="4434710" y="2882261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$7000</a:t>
              </a:r>
            </a:p>
          </p:txBody>
        </p:sp>
        <p:sp>
          <p:nvSpPr>
            <p:cNvPr name="TextBox 20" id="20"/>
            <p:cNvSpPr txBox="true"/>
            <p:nvPr/>
          </p:nvSpPr>
          <p:spPr>
            <a:xfrm rot="0">
              <a:off x="4434710" y="2402138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$7500</a:t>
              </a:r>
            </a:p>
          </p:txBody>
        </p:sp>
        <p:sp>
          <p:nvSpPr>
            <p:cNvPr name="TextBox 21" id="21"/>
            <p:cNvSpPr txBox="true"/>
            <p:nvPr/>
          </p:nvSpPr>
          <p:spPr>
            <a:xfrm rot="0">
              <a:off x="4434710" y="1922014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$8000</a:t>
              </a: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4434710" y="1441891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$8500</a:t>
              </a:r>
            </a:p>
          </p:txBody>
        </p:sp>
        <p:sp>
          <p:nvSpPr>
            <p:cNvPr name="TextBox 23" id="23"/>
            <p:cNvSpPr txBox="true"/>
            <p:nvPr/>
          </p:nvSpPr>
          <p:spPr>
            <a:xfrm rot="0">
              <a:off x="147246" y="9564372"/>
              <a:ext cx="936701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5 %</a:t>
              </a:r>
            </a:p>
          </p:txBody>
        </p:sp>
        <p:sp>
          <p:nvSpPr>
            <p:cNvPr name="TextBox 24" id="24"/>
            <p:cNvSpPr txBox="true"/>
            <p:nvPr/>
          </p:nvSpPr>
          <p:spPr>
            <a:xfrm rot="0">
              <a:off x="147246" y="8604125"/>
              <a:ext cx="936701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10 %</a:t>
              </a:r>
            </a:p>
          </p:txBody>
        </p:sp>
        <p:sp>
          <p:nvSpPr>
            <p:cNvPr name="TextBox 25" id="25"/>
            <p:cNvSpPr txBox="true"/>
            <p:nvPr/>
          </p:nvSpPr>
          <p:spPr>
            <a:xfrm rot="0">
              <a:off x="147246" y="7643877"/>
              <a:ext cx="936701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20 %</a:t>
              </a:r>
            </a:p>
          </p:txBody>
        </p:sp>
        <p:sp>
          <p:nvSpPr>
            <p:cNvPr name="TextBox 26" id="26"/>
            <p:cNvSpPr txBox="true"/>
            <p:nvPr/>
          </p:nvSpPr>
          <p:spPr>
            <a:xfrm rot="0">
              <a:off x="147246" y="6683630"/>
              <a:ext cx="936701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30 %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147246" y="5723383"/>
              <a:ext cx="936701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40 %</a:t>
              </a:r>
            </a:p>
          </p:txBody>
        </p:sp>
        <p:sp>
          <p:nvSpPr>
            <p:cNvPr name="TextBox 28" id="28"/>
            <p:cNvSpPr txBox="true"/>
            <p:nvPr/>
          </p:nvSpPr>
          <p:spPr>
            <a:xfrm rot="0">
              <a:off x="147246" y="4763136"/>
              <a:ext cx="936701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50 %</a:t>
              </a:r>
            </a:p>
          </p:txBody>
        </p:sp>
        <p:sp>
          <p:nvSpPr>
            <p:cNvPr name="TextBox 29" id="29"/>
            <p:cNvSpPr txBox="true"/>
            <p:nvPr/>
          </p:nvSpPr>
          <p:spPr>
            <a:xfrm rot="0">
              <a:off x="147246" y="3802889"/>
              <a:ext cx="936701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60 %</a:t>
              </a:r>
            </a:p>
          </p:txBody>
        </p:sp>
        <p:sp>
          <p:nvSpPr>
            <p:cNvPr name="TextBox 30" id="30"/>
            <p:cNvSpPr txBox="true"/>
            <p:nvPr/>
          </p:nvSpPr>
          <p:spPr>
            <a:xfrm rot="0">
              <a:off x="147246" y="2842642"/>
              <a:ext cx="936701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70 %</a:t>
              </a:r>
            </a:p>
          </p:txBody>
        </p:sp>
        <p:sp>
          <p:nvSpPr>
            <p:cNvPr name="TextBox 31" id="31"/>
            <p:cNvSpPr txBox="true"/>
            <p:nvPr/>
          </p:nvSpPr>
          <p:spPr>
            <a:xfrm rot="0">
              <a:off x="147246" y="1882394"/>
              <a:ext cx="936701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80 %</a:t>
              </a:r>
            </a:p>
          </p:txBody>
        </p:sp>
        <p:sp>
          <p:nvSpPr>
            <p:cNvPr name="TextBox 32" id="32"/>
            <p:cNvSpPr txBox="true"/>
            <p:nvPr/>
          </p:nvSpPr>
          <p:spPr>
            <a:xfrm rot="0">
              <a:off x="4434710" y="961767"/>
              <a:ext cx="1728807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$9000</a:t>
              </a:r>
            </a:p>
          </p:txBody>
        </p:sp>
        <p:sp>
          <p:nvSpPr>
            <p:cNvPr name="TextBox 33" id="33"/>
            <p:cNvSpPr txBox="true"/>
            <p:nvPr/>
          </p:nvSpPr>
          <p:spPr>
            <a:xfrm rot="0">
              <a:off x="4434710" y="481643"/>
              <a:ext cx="1859692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$9500</a:t>
              </a: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147246" y="922147"/>
              <a:ext cx="936701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90 %</a:t>
              </a:r>
            </a:p>
          </p:txBody>
        </p:sp>
        <p:sp>
          <p:nvSpPr>
            <p:cNvPr name="TextBox 35" id="35"/>
            <p:cNvSpPr txBox="true"/>
            <p:nvPr/>
          </p:nvSpPr>
          <p:spPr>
            <a:xfrm rot="0">
              <a:off x="4434710" y="1520"/>
              <a:ext cx="1859692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-   $10000</a:t>
              </a:r>
            </a:p>
          </p:txBody>
        </p:sp>
        <p:sp>
          <p:nvSpPr>
            <p:cNvPr name="TextBox 36" id="36"/>
            <p:cNvSpPr txBox="true"/>
            <p:nvPr/>
          </p:nvSpPr>
          <p:spPr>
            <a:xfrm rot="0">
              <a:off x="0" y="-38100"/>
              <a:ext cx="1083946" cy="5182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64"/>
                </a:lnSpc>
              </a:pPr>
              <a:r>
                <a:rPr lang="en-US" sz="2402">
                  <a:solidFill>
                    <a:srgbClr val="000000"/>
                  </a:solidFill>
                  <a:latin typeface="Open Sans Bold"/>
                </a:rPr>
                <a:t>100%</a:t>
              </a:r>
            </a:p>
          </p:txBody>
        </p:sp>
        <p:pic>
          <p:nvPicPr>
            <p:cNvPr name="Picture 37" id="37"/>
            <p:cNvPicPr>
              <a:picLocks noChangeAspect="true"/>
            </p:cNvPicPr>
            <p:nvPr/>
          </p:nvPicPr>
          <p:blipFill>
            <a:blip r:embed="rId6"/>
            <a:srcRect l="0" t="0" r="0" b="0"/>
            <a:stretch>
              <a:fillRect/>
            </a:stretch>
          </p:blipFill>
          <p:spPr>
            <a:xfrm flipH="false" flipV="false" rot="0">
              <a:off x="1758561" y="6304619"/>
              <a:ext cx="1999466" cy="3817596"/>
            </a:xfrm>
            <a:prstGeom prst="rect">
              <a:avLst/>
            </a:prstGeom>
          </p:spPr>
        </p:pic>
      </p:grpSp>
      <p:sp>
        <p:nvSpPr>
          <p:cNvPr name="TextBox 38" id="38"/>
          <p:cNvSpPr txBox="true"/>
          <p:nvPr/>
        </p:nvSpPr>
        <p:spPr>
          <a:xfrm rot="0">
            <a:off x="2439144" y="710565"/>
            <a:ext cx="2894112" cy="5886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29"/>
              </a:lnSpc>
            </a:pPr>
            <a:r>
              <a:rPr lang="en-US" sz="3449">
                <a:solidFill>
                  <a:srgbClr val="000000"/>
                </a:solidFill>
                <a:latin typeface="Angelina"/>
              </a:rPr>
              <a:t>My Savings Goal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DAE5wAzDhfc</dc:identifier>
  <dcterms:modified xsi:type="dcterms:W3CDTF">2011-08-01T06:04:30Z</dcterms:modified>
  <cp:revision>1</cp:revision>
  <dc:title>Savings Goal</dc:title>
</cp:coreProperties>
</file>