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</p:sldIdLst>
  <p:sldSz cx="9525000" cy="142875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Comfortaa Bold" charset="1" panose="000008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-3375189" y="0"/>
            <a:ext cx="17080207" cy="1138680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13138" r="1647" b="13138"/>
          <a:stretch>
            <a:fillRect/>
          </a:stretch>
        </p:blipFill>
        <p:spPr>
          <a:xfrm flipH="false" flipV="false" rot="0">
            <a:off x="0" y="11386805"/>
            <a:ext cx="9525000" cy="4703330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0" y="11541381"/>
            <a:ext cx="9525000" cy="25075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88"/>
              </a:lnSpc>
            </a:pPr>
            <a:r>
              <a:rPr lang="en-US" sz="4777">
                <a:solidFill>
                  <a:srgbClr val="000000"/>
                </a:solidFill>
                <a:latin typeface="Comfortaa Bold"/>
              </a:rPr>
              <a:t>We’ve got the solution.</a:t>
            </a:r>
          </a:p>
          <a:p>
            <a:pPr algn="ctr">
              <a:lnSpc>
                <a:spcPts val="6688"/>
              </a:lnSpc>
            </a:pPr>
            <a:r>
              <a:rPr lang="en-US" sz="4777">
                <a:solidFill>
                  <a:srgbClr val="000000"/>
                </a:solidFill>
                <a:latin typeface="Comfortaa Bold"/>
              </a:rPr>
              <a:t>Never forget a password again!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DAFj69sbCnA</dc:identifier>
  <dcterms:modified xsi:type="dcterms:W3CDTF">2011-08-01T06:04:30Z</dcterms:modified>
  <cp:revision>1</cp:revision>
  <dc:title>Mockup 3-Pinterest</dc:title>
</cp:coreProperties>
</file>