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7"/>
  </p:sldIdLst>
  <p:sldSz cx="7772400" cy="10058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Comfortaa Light" charset="1" panose="00000400000000000000"/>
      <p:regular r:id="rId10"/>
    </p:embeddedFont>
    <p:embeddedFont>
      <p:font typeface="Comfortaa Light Bold" charset="1" panose="00000500000000000000"/>
      <p:regular r:id="rId11"/>
    </p:embeddedFont>
    <p:embeddedFont>
      <p:font typeface="Buffalo" charset="1" panose="00000500000000000000"/>
      <p:regular r:id="rId12"/>
    </p:embeddedFont>
    <p:embeddedFont>
      <p:font typeface="Arial" charset="1" panose="020B0502020202020204"/>
      <p:regular r:id="rId13"/>
    </p:embeddedFont>
    <p:embeddedFont>
      <p:font typeface="Arial Bold" charset="1" panose="020B0802020202020204"/>
      <p:regular r:id="rId14"/>
    </p:embeddedFont>
    <p:embeddedFont>
      <p:font typeface="Arial Italics" charset="1" panose="020B0502020202090204"/>
      <p:regular r:id="rId15"/>
    </p:embeddedFont>
    <p:embeddedFont>
      <p:font typeface="Arial Bold Italics" charset="1" panose="020B0802020202090204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596303" y="1923527"/>
            <a:ext cx="1227675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flipV="true">
            <a:off x="4549205" y="1918765"/>
            <a:ext cx="608658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 flipV="true">
            <a:off x="6641159" y="1918765"/>
            <a:ext cx="608658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49706" y="259748"/>
            <a:ext cx="4013924" cy="1285284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2030611" y="97823"/>
            <a:ext cx="3711178" cy="1533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603"/>
              </a:lnSpc>
            </a:pPr>
            <a:r>
              <a:rPr lang="en-US" sz="9002">
                <a:solidFill>
                  <a:srgbClr val="000000"/>
                </a:solidFill>
                <a:latin typeface="Buffalo"/>
              </a:rPr>
              <a:t>Pounds Lost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22584" y="1751540"/>
            <a:ext cx="1047750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START DATE: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987290" y="1751540"/>
            <a:ext cx="1522065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CURRENT WEIGHT: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1704" y="1751540"/>
            <a:ext cx="1387971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TARGET WEIGHT: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053350" y="1751540"/>
            <a:ext cx="313581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696744" y="1751540"/>
            <a:ext cx="313581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6800175" y="1751540"/>
            <a:ext cx="313581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1303632" y="2243172"/>
            <a:ext cx="687499" cy="687499"/>
            <a:chOff x="0" y="0"/>
            <a:chExt cx="812800" cy="8128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12246" y="2288850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1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2423041" y="2243172"/>
            <a:ext cx="687499" cy="687499"/>
            <a:chOff x="0" y="0"/>
            <a:chExt cx="812800" cy="8128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2531656" y="2288850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2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3542450" y="2243172"/>
            <a:ext cx="687499" cy="687499"/>
            <a:chOff x="0" y="0"/>
            <a:chExt cx="812800" cy="812800"/>
          </a:xfrm>
        </p:grpSpPr>
        <p:sp>
          <p:nvSpPr>
            <p:cNvPr name="Freeform 22" id="22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3651065" y="2288850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3</a:t>
            </a:r>
          </a:p>
        </p:txBody>
      </p:sp>
      <p:grpSp>
        <p:nvGrpSpPr>
          <p:cNvPr name="Group 25" id="25"/>
          <p:cNvGrpSpPr/>
          <p:nvPr/>
        </p:nvGrpSpPr>
        <p:grpSpPr>
          <a:xfrm rot="0">
            <a:off x="4661859" y="2243172"/>
            <a:ext cx="687499" cy="687499"/>
            <a:chOff x="0" y="0"/>
            <a:chExt cx="812800" cy="812800"/>
          </a:xfrm>
        </p:grpSpPr>
        <p:sp>
          <p:nvSpPr>
            <p:cNvPr name="Freeform 26" id="26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27" id="27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4770474" y="2288850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4</a:t>
            </a:r>
          </a:p>
        </p:txBody>
      </p:sp>
      <p:grpSp>
        <p:nvGrpSpPr>
          <p:cNvPr name="Group 29" id="29"/>
          <p:cNvGrpSpPr/>
          <p:nvPr/>
        </p:nvGrpSpPr>
        <p:grpSpPr>
          <a:xfrm rot="0">
            <a:off x="5781269" y="2243172"/>
            <a:ext cx="687499" cy="687499"/>
            <a:chOff x="0" y="0"/>
            <a:chExt cx="812800" cy="812800"/>
          </a:xfrm>
        </p:grpSpPr>
        <p:sp>
          <p:nvSpPr>
            <p:cNvPr name="Freeform 30" id="30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31" id="31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32" id="32"/>
          <p:cNvSpPr txBox="true"/>
          <p:nvPr/>
        </p:nvSpPr>
        <p:spPr>
          <a:xfrm rot="0">
            <a:off x="5889883" y="2288850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5</a:t>
            </a:r>
          </a:p>
        </p:txBody>
      </p:sp>
      <p:grpSp>
        <p:nvGrpSpPr>
          <p:cNvPr name="Group 33" id="33"/>
          <p:cNvGrpSpPr/>
          <p:nvPr/>
        </p:nvGrpSpPr>
        <p:grpSpPr>
          <a:xfrm rot="0">
            <a:off x="1303632" y="3017491"/>
            <a:ext cx="687499" cy="687499"/>
            <a:chOff x="0" y="0"/>
            <a:chExt cx="812800" cy="812800"/>
          </a:xfrm>
        </p:grpSpPr>
        <p:sp>
          <p:nvSpPr>
            <p:cNvPr name="Freeform 34" id="34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35" id="35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36" id="36"/>
          <p:cNvSpPr txBox="true"/>
          <p:nvPr/>
        </p:nvSpPr>
        <p:spPr>
          <a:xfrm rot="0">
            <a:off x="1412246" y="3063169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6</a:t>
            </a:r>
          </a:p>
        </p:txBody>
      </p:sp>
      <p:grpSp>
        <p:nvGrpSpPr>
          <p:cNvPr name="Group 37" id="37"/>
          <p:cNvGrpSpPr/>
          <p:nvPr/>
        </p:nvGrpSpPr>
        <p:grpSpPr>
          <a:xfrm rot="0">
            <a:off x="2423041" y="3017491"/>
            <a:ext cx="687499" cy="687499"/>
            <a:chOff x="0" y="0"/>
            <a:chExt cx="812800" cy="812800"/>
          </a:xfrm>
        </p:grpSpPr>
        <p:sp>
          <p:nvSpPr>
            <p:cNvPr name="Freeform 38" id="38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39" id="39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40" id="40"/>
          <p:cNvSpPr txBox="true"/>
          <p:nvPr/>
        </p:nvSpPr>
        <p:spPr>
          <a:xfrm rot="0">
            <a:off x="2531656" y="3063169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7</a:t>
            </a:r>
          </a:p>
        </p:txBody>
      </p:sp>
      <p:grpSp>
        <p:nvGrpSpPr>
          <p:cNvPr name="Group 41" id="41"/>
          <p:cNvGrpSpPr/>
          <p:nvPr/>
        </p:nvGrpSpPr>
        <p:grpSpPr>
          <a:xfrm rot="0">
            <a:off x="3542450" y="3017491"/>
            <a:ext cx="687499" cy="687499"/>
            <a:chOff x="0" y="0"/>
            <a:chExt cx="812800" cy="812800"/>
          </a:xfrm>
        </p:grpSpPr>
        <p:sp>
          <p:nvSpPr>
            <p:cNvPr name="Freeform 42" id="42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43" id="43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44" id="44"/>
          <p:cNvSpPr txBox="true"/>
          <p:nvPr/>
        </p:nvSpPr>
        <p:spPr>
          <a:xfrm rot="0">
            <a:off x="3651065" y="3063169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8</a:t>
            </a:r>
          </a:p>
        </p:txBody>
      </p:sp>
      <p:grpSp>
        <p:nvGrpSpPr>
          <p:cNvPr name="Group 45" id="45"/>
          <p:cNvGrpSpPr/>
          <p:nvPr/>
        </p:nvGrpSpPr>
        <p:grpSpPr>
          <a:xfrm rot="0">
            <a:off x="4661859" y="3017491"/>
            <a:ext cx="687499" cy="687499"/>
            <a:chOff x="0" y="0"/>
            <a:chExt cx="812800" cy="812800"/>
          </a:xfrm>
        </p:grpSpPr>
        <p:sp>
          <p:nvSpPr>
            <p:cNvPr name="Freeform 46" id="46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47" id="47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48" id="48"/>
          <p:cNvSpPr txBox="true"/>
          <p:nvPr/>
        </p:nvSpPr>
        <p:spPr>
          <a:xfrm rot="0">
            <a:off x="4770474" y="3063169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9</a:t>
            </a:r>
          </a:p>
        </p:txBody>
      </p:sp>
      <p:grpSp>
        <p:nvGrpSpPr>
          <p:cNvPr name="Group 49" id="49"/>
          <p:cNvGrpSpPr/>
          <p:nvPr/>
        </p:nvGrpSpPr>
        <p:grpSpPr>
          <a:xfrm rot="0">
            <a:off x="5781269" y="3017491"/>
            <a:ext cx="687499" cy="687499"/>
            <a:chOff x="0" y="0"/>
            <a:chExt cx="812800" cy="812800"/>
          </a:xfrm>
        </p:grpSpPr>
        <p:sp>
          <p:nvSpPr>
            <p:cNvPr name="Freeform 50" id="50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51" id="51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52" id="52"/>
          <p:cNvSpPr txBox="true"/>
          <p:nvPr/>
        </p:nvSpPr>
        <p:spPr>
          <a:xfrm rot="0">
            <a:off x="5889883" y="3063169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10</a:t>
            </a:r>
          </a:p>
        </p:txBody>
      </p:sp>
      <p:grpSp>
        <p:nvGrpSpPr>
          <p:cNvPr name="Group 53" id="53"/>
          <p:cNvGrpSpPr/>
          <p:nvPr/>
        </p:nvGrpSpPr>
        <p:grpSpPr>
          <a:xfrm rot="0">
            <a:off x="1303632" y="3790715"/>
            <a:ext cx="687499" cy="687499"/>
            <a:chOff x="0" y="0"/>
            <a:chExt cx="812800" cy="812800"/>
          </a:xfrm>
        </p:grpSpPr>
        <p:sp>
          <p:nvSpPr>
            <p:cNvPr name="Freeform 54" id="54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55" id="55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56" id="56"/>
          <p:cNvSpPr txBox="true"/>
          <p:nvPr/>
        </p:nvSpPr>
        <p:spPr>
          <a:xfrm rot="0">
            <a:off x="1412246" y="3836394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11</a:t>
            </a:r>
          </a:p>
        </p:txBody>
      </p:sp>
      <p:grpSp>
        <p:nvGrpSpPr>
          <p:cNvPr name="Group 57" id="57"/>
          <p:cNvGrpSpPr/>
          <p:nvPr/>
        </p:nvGrpSpPr>
        <p:grpSpPr>
          <a:xfrm rot="0">
            <a:off x="2423041" y="3790715"/>
            <a:ext cx="687499" cy="687499"/>
            <a:chOff x="0" y="0"/>
            <a:chExt cx="812800" cy="812800"/>
          </a:xfrm>
        </p:grpSpPr>
        <p:sp>
          <p:nvSpPr>
            <p:cNvPr name="Freeform 58" id="58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59" id="59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60" id="60"/>
          <p:cNvSpPr txBox="true"/>
          <p:nvPr/>
        </p:nvSpPr>
        <p:spPr>
          <a:xfrm rot="0">
            <a:off x="2531656" y="3836394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12</a:t>
            </a:r>
          </a:p>
        </p:txBody>
      </p:sp>
      <p:grpSp>
        <p:nvGrpSpPr>
          <p:cNvPr name="Group 61" id="61"/>
          <p:cNvGrpSpPr/>
          <p:nvPr/>
        </p:nvGrpSpPr>
        <p:grpSpPr>
          <a:xfrm rot="0">
            <a:off x="3542450" y="3790715"/>
            <a:ext cx="687499" cy="687499"/>
            <a:chOff x="0" y="0"/>
            <a:chExt cx="812800" cy="812800"/>
          </a:xfrm>
        </p:grpSpPr>
        <p:sp>
          <p:nvSpPr>
            <p:cNvPr name="Freeform 62" id="62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63" id="63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64" id="64"/>
          <p:cNvSpPr txBox="true"/>
          <p:nvPr/>
        </p:nvSpPr>
        <p:spPr>
          <a:xfrm rot="0">
            <a:off x="3651065" y="3836394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13</a:t>
            </a:r>
          </a:p>
        </p:txBody>
      </p:sp>
      <p:grpSp>
        <p:nvGrpSpPr>
          <p:cNvPr name="Group 65" id="65"/>
          <p:cNvGrpSpPr/>
          <p:nvPr/>
        </p:nvGrpSpPr>
        <p:grpSpPr>
          <a:xfrm rot="0">
            <a:off x="4661859" y="3790715"/>
            <a:ext cx="687499" cy="687499"/>
            <a:chOff x="0" y="0"/>
            <a:chExt cx="812800" cy="812800"/>
          </a:xfrm>
        </p:grpSpPr>
        <p:sp>
          <p:nvSpPr>
            <p:cNvPr name="Freeform 66" id="66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67" id="67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68" id="68"/>
          <p:cNvSpPr txBox="true"/>
          <p:nvPr/>
        </p:nvSpPr>
        <p:spPr>
          <a:xfrm rot="0">
            <a:off x="4770474" y="3836394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14</a:t>
            </a:r>
          </a:p>
        </p:txBody>
      </p:sp>
      <p:grpSp>
        <p:nvGrpSpPr>
          <p:cNvPr name="Group 69" id="69"/>
          <p:cNvGrpSpPr/>
          <p:nvPr/>
        </p:nvGrpSpPr>
        <p:grpSpPr>
          <a:xfrm rot="0">
            <a:off x="5781269" y="3790715"/>
            <a:ext cx="687499" cy="687499"/>
            <a:chOff x="0" y="0"/>
            <a:chExt cx="812800" cy="812800"/>
          </a:xfrm>
        </p:grpSpPr>
        <p:sp>
          <p:nvSpPr>
            <p:cNvPr name="Freeform 70" id="70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71" id="71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72" id="72"/>
          <p:cNvSpPr txBox="true"/>
          <p:nvPr/>
        </p:nvSpPr>
        <p:spPr>
          <a:xfrm rot="0">
            <a:off x="5889883" y="3836394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15</a:t>
            </a:r>
          </a:p>
        </p:txBody>
      </p:sp>
      <p:grpSp>
        <p:nvGrpSpPr>
          <p:cNvPr name="Group 73" id="73"/>
          <p:cNvGrpSpPr/>
          <p:nvPr/>
        </p:nvGrpSpPr>
        <p:grpSpPr>
          <a:xfrm rot="0">
            <a:off x="1303632" y="4563940"/>
            <a:ext cx="687499" cy="687499"/>
            <a:chOff x="0" y="0"/>
            <a:chExt cx="812800" cy="812800"/>
          </a:xfrm>
        </p:grpSpPr>
        <p:sp>
          <p:nvSpPr>
            <p:cNvPr name="Freeform 74" id="74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75" id="75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76" id="76"/>
          <p:cNvSpPr txBox="true"/>
          <p:nvPr/>
        </p:nvSpPr>
        <p:spPr>
          <a:xfrm rot="0">
            <a:off x="1412246" y="4609618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16</a:t>
            </a:r>
          </a:p>
        </p:txBody>
      </p:sp>
      <p:grpSp>
        <p:nvGrpSpPr>
          <p:cNvPr name="Group 77" id="77"/>
          <p:cNvGrpSpPr/>
          <p:nvPr/>
        </p:nvGrpSpPr>
        <p:grpSpPr>
          <a:xfrm rot="0">
            <a:off x="2423041" y="4563940"/>
            <a:ext cx="687499" cy="687499"/>
            <a:chOff x="0" y="0"/>
            <a:chExt cx="812800" cy="812800"/>
          </a:xfrm>
        </p:grpSpPr>
        <p:sp>
          <p:nvSpPr>
            <p:cNvPr name="Freeform 78" id="78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79" id="79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80" id="80"/>
          <p:cNvSpPr txBox="true"/>
          <p:nvPr/>
        </p:nvSpPr>
        <p:spPr>
          <a:xfrm rot="0">
            <a:off x="2531656" y="4609618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17</a:t>
            </a:r>
          </a:p>
        </p:txBody>
      </p:sp>
      <p:grpSp>
        <p:nvGrpSpPr>
          <p:cNvPr name="Group 81" id="81"/>
          <p:cNvGrpSpPr/>
          <p:nvPr/>
        </p:nvGrpSpPr>
        <p:grpSpPr>
          <a:xfrm rot="0">
            <a:off x="3542450" y="4563940"/>
            <a:ext cx="687499" cy="687499"/>
            <a:chOff x="0" y="0"/>
            <a:chExt cx="812800" cy="812800"/>
          </a:xfrm>
        </p:grpSpPr>
        <p:sp>
          <p:nvSpPr>
            <p:cNvPr name="Freeform 82" id="82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83" id="83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84" id="84"/>
          <p:cNvSpPr txBox="true"/>
          <p:nvPr/>
        </p:nvSpPr>
        <p:spPr>
          <a:xfrm rot="0">
            <a:off x="3651065" y="4609618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18</a:t>
            </a:r>
          </a:p>
        </p:txBody>
      </p:sp>
      <p:grpSp>
        <p:nvGrpSpPr>
          <p:cNvPr name="Group 85" id="85"/>
          <p:cNvGrpSpPr/>
          <p:nvPr/>
        </p:nvGrpSpPr>
        <p:grpSpPr>
          <a:xfrm rot="0">
            <a:off x="4661859" y="4563940"/>
            <a:ext cx="687499" cy="687499"/>
            <a:chOff x="0" y="0"/>
            <a:chExt cx="812800" cy="812800"/>
          </a:xfrm>
        </p:grpSpPr>
        <p:sp>
          <p:nvSpPr>
            <p:cNvPr name="Freeform 86" id="86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87" id="87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88" id="88"/>
          <p:cNvSpPr txBox="true"/>
          <p:nvPr/>
        </p:nvSpPr>
        <p:spPr>
          <a:xfrm rot="0">
            <a:off x="4770474" y="4609618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19</a:t>
            </a:r>
          </a:p>
        </p:txBody>
      </p:sp>
      <p:grpSp>
        <p:nvGrpSpPr>
          <p:cNvPr name="Group 89" id="89"/>
          <p:cNvGrpSpPr/>
          <p:nvPr/>
        </p:nvGrpSpPr>
        <p:grpSpPr>
          <a:xfrm rot="0">
            <a:off x="5781269" y="4563940"/>
            <a:ext cx="687499" cy="687499"/>
            <a:chOff x="0" y="0"/>
            <a:chExt cx="812800" cy="812800"/>
          </a:xfrm>
        </p:grpSpPr>
        <p:sp>
          <p:nvSpPr>
            <p:cNvPr name="Freeform 90" id="90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91" id="91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92" id="92"/>
          <p:cNvSpPr txBox="true"/>
          <p:nvPr/>
        </p:nvSpPr>
        <p:spPr>
          <a:xfrm rot="0">
            <a:off x="5889883" y="4609618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20</a:t>
            </a:r>
          </a:p>
        </p:txBody>
      </p:sp>
      <p:grpSp>
        <p:nvGrpSpPr>
          <p:cNvPr name="Group 93" id="93"/>
          <p:cNvGrpSpPr/>
          <p:nvPr/>
        </p:nvGrpSpPr>
        <p:grpSpPr>
          <a:xfrm rot="0">
            <a:off x="1303632" y="5337164"/>
            <a:ext cx="687499" cy="687499"/>
            <a:chOff x="0" y="0"/>
            <a:chExt cx="812800" cy="812800"/>
          </a:xfrm>
        </p:grpSpPr>
        <p:sp>
          <p:nvSpPr>
            <p:cNvPr name="Freeform 94" id="94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95" id="95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96" id="96"/>
          <p:cNvSpPr txBox="true"/>
          <p:nvPr/>
        </p:nvSpPr>
        <p:spPr>
          <a:xfrm rot="0">
            <a:off x="1412246" y="5382843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21</a:t>
            </a:r>
          </a:p>
        </p:txBody>
      </p:sp>
      <p:grpSp>
        <p:nvGrpSpPr>
          <p:cNvPr name="Group 97" id="97"/>
          <p:cNvGrpSpPr/>
          <p:nvPr/>
        </p:nvGrpSpPr>
        <p:grpSpPr>
          <a:xfrm rot="0">
            <a:off x="2423041" y="5337164"/>
            <a:ext cx="687499" cy="687499"/>
            <a:chOff x="0" y="0"/>
            <a:chExt cx="812800" cy="812800"/>
          </a:xfrm>
        </p:grpSpPr>
        <p:sp>
          <p:nvSpPr>
            <p:cNvPr name="Freeform 98" id="98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99" id="99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00" id="100"/>
          <p:cNvSpPr txBox="true"/>
          <p:nvPr/>
        </p:nvSpPr>
        <p:spPr>
          <a:xfrm rot="0">
            <a:off x="2419756" y="5382843"/>
            <a:ext cx="69406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22</a:t>
            </a:r>
          </a:p>
        </p:txBody>
      </p:sp>
      <p:grpSp>
        <p:nvGrpSpPr>
          <p:cNvPr name="Group 101" id="101"/>
          <p:cNvGrpSpPr/>
          <p:nvPr/>
        </p:nvGrpSpPr>
        <p:grpSpPr>
          <a:xfrm rot="0">
            <a:off x="3542450" y="5337164"/>
            <a:ext cx="687499" cy="687499"/>
            <a:chOff x="0" y="0"/>
            <a:chExt cx="812800" cy="812800"/>
          </a:xfrm>
        </p:grpSpPr>
        <p:sp>
          <p:nvSpPr>
            <p:cNvPr name="Freeform 102" id="102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03" id="103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04" id="104"/>
          <p:cNvSpPr txBox="true"/>
          <p:nvPr/>
        </p:nvSpPr>
        <p:spPr>
          <a:xfrm rot="0">
            <a:off x="3539166" y="5382843"/>
            <a:ext cx="69406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23</a:t>
            </a:r>
          </a:p>
        </p:txBody>
      </p:sp>
      <p:grpSp>
        <p:nvGrpSpPr>
          <p:cNvPr name="Group 105" id="105"/>
          <p:cNvGrpSpPr/>
          <p:nvPr/>
        </p:nvGrpSpPr>
        <p:grpSpPr>
          <a:xfrm rot="0">
            <a:off x="4661859" y="5337164"/>
            <a:ext cx="687499" cy="687499"/>
            <a:chOff x="0" y="0"/>
            <a:chExt cx="812800" cy="812800"/>
          </a:xfrm>
        </p:grpSpPr>
        <p:sp>
          <p:nvSpPr>
            <p:cNvPr name="Freeform 106" id="106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07" id="107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08" id="108"/>
          <p:cNvSpPr txBox="true"/>
          <p:nvPr/>
        </p:nvSpPr>
        <p:spPr>
          <a:xfrm rot="0">
            <a:off x="4661859" y="5382843"/>
            <a:ext cx="68749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24</a:t>
            </a:r>
          </a:p>
        </p:txBody>
      </p:sp>
      <p:grpSp>
        <p:nvGrpSpPr>
          <p:cNvPr name="Group 109" id="109"/>
          <p:cNvGrpSpPr/>
          <p:nvPr/>
        </p:nvGrpSpPr>
        <p:grpSpPr>
          <a:xfrm rot="0">
            <a:off x="5781269" y="5337164"/>
            <a:ext cx="687499" cy="687499"/>
            <a:chOff x="0" y="0"/>
            <a:chExt cx="812800" cy="812800"/>
          </a:xfrm>
        </p:grpSpPr>
        <p:sp>
          <p:nvSpPr>
            <p:cNvPr name="Freeform 110" id="110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11" id="111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12" id="112"/>
          <p:cNvSpPr txBox="true"/>
          <p:nvPr/>
        </p:nvSpPr>
        <p:spPr>
          <a:xfrm rot="0">
            <a:off x="5712601" y="5382843"/>
            <a:ext cx="824834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25</a:t>
            </a:r>
          </a:p>
        </p:txBody>
      </p:sp>
      <p:grpSp>
        <p:nvGrpSpPr>
          <p:cNvPr name="Group 113" id="113"/>
          <p:cNvGrpSpPr/>
          <p:nvPr/>
        </p:nvGrpSpPr>
        <p:grpSpPr>
          <a:xfrm rot="0">
            <a:off x="1303632" y="6110389"/>
            <a:ext cx="687499" cy="687499"/>
            <a:chOff x="0" y="0"/>
            <a:chExt cx="812800" cy="812800"/>
          </a:xfrm>
        </p:grpSpPr>
        <p:sp>
          <p:nvSpPr>
            <p:cNvPr name="Freeform 114" id="114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15" id="115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16" id="116"/>
          <p:cNvSpPr txBox="true"/>
          <p:nvPr/>
        </p:nvSpPr>
        <p:spPr>
          <a:xfrm rot="0">
            <a:off x="1264152" y="6156067"/>
            <a:ext cx="76645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26</a:t>
            </a:r>
          </a:p>
        </p:txBody>
      </p:sp>
      <p:grpSp>
        <p:nvGrpSpPr>
          <p:cNvPr name="Group 117" id="117"/>
          <p:cNvGrpSpPr/>
          <p:nvPr/>
        </p:nvGrpSpPr>
        <p:grpSpPr>
          <a:xfrm rot="0">
            <a:off x="2423041" y="6110389"/>
            <a:ext cx="687499" cy="687499"/>
            <a:chOff x="0" y="0"/>
            <a:chExt cx="812800" cy="812800"/>
          </a:xfrm>
        </p:grpSpPr>
        <p:sp>
          <p:nvSpPr>
            <p:cNvPr name="Freeform 118" id="118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19" id="119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20" id="120"/>
          <p:cNvSpPr txBox="true"/>
          <p:nvPr/>
        </p:nvSpPr>
        <p:spPr>
          <a:xfrm rot="0">
            <a:off x="2419756" y="6156067"/>
            <a:ext cx="69406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27</a:t>
            </a:r>
          </a:p>
        </p:txBody>
      </p:sp>
      <p:grpSp>
        <p:nvGrpSpPr>
          <p:cNvPr name="Group 121" id="121"/>
          <p:cNvGrpSpPr/>
          <p:nvPr/>
        </p:nvGrpSpPr>
        <p:grpSpPr>
          <a:xfrm rot="0">
            <a:off x="3542450" y="6110389"/>
            <a:ext cx="687499" cy="687499"/>
            <a:chOff x="0" y="0"/>
            <a:chExt cx="812800" cy="812800"/>
          </a:xfrm>
        </p:grpSpPr>
        <p:sp>
          <p:nvSpPr>
            <p:cNvPr name="Freeform 122" id="122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23" id="123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24" id="124"/>
          <p:cNvSpPr txBox="true"/>
          <p:nvPr/>
        </p:nvSpPr>
        <p:spPr>
          <a:xfrm rot="0">
            <a:off x="3542450" y="6156067"/>
            <a:ext cx="68749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28</a:t>
            </a:r>
          </a:p>
        </p:txBody>
      </p:sp>
      <p:grpSp>
        <p:nvGrpSpPr>
          <p:cNvPr name="Group 125" id="125"/>
          <p:cNvGrpSpPr/>
          <p:nvPr/>
        </p:nvGrpSpPr>
        <p:grpSpPr>
          <a:xfrm rot="0">
            <a:off x="4661859" y="6110389"/>
            <a:ext cx="687499" cy="687499"/>
            <a:chOff x="0" y="0"/>
            <a:chExt cx="812800" cy="812800"/>
          </a:xfrm>
        </p:grpSpPr>
        <p:sp>
          <p:nvSpPr>
            <p:cNvPr name="Freeform 126" id="126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27" id="127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28" id="128"/>
          <p:cNvSpPr txBox="true"/>
          <p:nvPr/>
        </p:nvSpPr>
        <p:spPr>
          <a:xfrm rot="0">
            <a:off x="4661859" y="6156067"/>
            <a:ext cx="68749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29</a:t>
            </a:r>
          </a:p>
        </p:txBody>
      </p:sp>
      <p:grpSp>
        <p:nvGrpSpPr>
          <p:cNvPr name="Group 129" id="129"/>
          <p:cNvGrpSpPr/>
          <p:nvPr/>
        </p:nvGrpSpPr>
        <p:grpSpPr>
          <a:xfrm rot="0">
            <a:off x="5781269" y="6110389"/>
            <a:ext cx="687499" cy="687499"/>
            <a:chOff x="0" y="0"/>
            <a:chExt cx="812800" cy="812800"/>
          </a:xfrm>
        </p:grpSpPr>
        <p:sp>
          <p:nvSpPr>
            <p:cNvPr name="Freeform 130" id="130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31" id="131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32" id="132"/>
          <p:cNvSpPr txBox="true"/>
          <p:nvPr/>
        </p:nvSpPr>
        <p:spPr>
          <a:xfrm rot="0">
            <a:off x="5889883" y="6156067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30</a:t>
            </a:r>
          </a:p>
        </p:txBody>
      </p:sp>
      <p:grpSp>
        <p:nvGrpSpPr>
          <p:cNvPr name="Group 133" id="133"/>
          <p:cNvGrpSpPr/>
          <p:nvPr/>
        </p:nvGrpSpPr>
        <p:grpSpPr>
          <a:xfrm rot="0">
            <a:off x="1303632" y="6883613"/>
            <a:ext cx="687499" cy="687499"/>
            <a:chOff x="0" y="0"/>
            <a:chExt cx="812800" cy="812800"/>
          </a:xfrm>
        </p:grpSpPr>
        <p:sp>
          <p:nvSpPr>
            <p:cNvPr name="Freeform 134" id="134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35" id="135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36" id="136"/>
          <p:cNvSpPr txBox="true"/>
          <p:nvPr/>
        </p:nvSpPr>
        <p:spPr>
          <a:xfrm rot="0">
            <a:off x="1412246" y="6929291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31</a:t>
            </a:r>
          </a:p>
        </p:txBody>
      </p:sp>
      <p:grpSp>
        <p:nvGrpSpPr>
          <p:cNvPr name="Group 137" id="137"/>
          <p:cNvGrpSpPr/>
          <p:nvPr/>
        </p:nvGrpSpPr>
        <p:grpSpPr>
          <a:xfrm rot="0">
            <a:off x="2423041" y="6883613"/>
            <a:ext cx="687499" cy="687499"/>
            <a:chOff x="0" y="0"/>
            <a:chExt cx="812800" cy="812800"/>
          </a:xfrm>
        </p:grpSpPr>
        <p:sp>
          <p:nvSpPr>
            <p:cNvPr name="Freeform 138" id="138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39" id="139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40" id="140"/>
          <p:cNvSpPr txBox="true"/>
          <p:nvPr/>
        </p:nvSpPr>
        <p:spPr>
          <a:xfrm rot="0">
            <a:off x="2423041" y="6929291"/>
            <a:ext cx="68749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32</a:t>
            </a:r>
          </a:p>
        </p:txBody>
      </p:sp>
      <p:grpSp>
        <p:nvGrpSpPr>
          <p:cNvPr name="Group 141" id="141"/>
          <p:cNvGrpSpPr/>
          <p:nvPr/>
        </p:nvGrpSpPr>
        <p:grpSpPr>
          <a:xfrm rot="0">
            <a:off x="3542450" y="6883613"/>
            <a:ext cx="687499" cy="687499"/>
            <a:chOff x="0" y="0"/>
            <a:chExt cx="812800" cy="812800"/>
          </a:xfrm>
        </p:grpSpPr>
        <p:sp>
          <p:nvSpPr>
            <p:cNvPr name="Freeform 142" id="142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43" id="143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44" id="144"/>
          <p:cNvSpPr txBox="true"/>
          <p:nvPr/>
        </p:nvSpPr>
        <p:spPr>
          <a:xfrm rot="0">
            <a:off x="3539166" y="6929291"/>
            <a:ext cx="69406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33</a:t>
            </a:r>
          </a:p>
        </p:txBody>
      </p:sp>
      <p:grpSp>
        <p:nvGrpSpPr>
          <p:cNvPr name="Group 145" id="145"/>
          <p:cNvGrpSpPr/>
          <p:nvPr/>
        </p:nvGrpSpPr>
        <p:grpSpPr>
          <a:xfrm rot="0">
            <a:off x="4661859" y="6883613"/>
            <a:ext cx="687499" cy="687499"/>
            <a:chOff x="0" y="0"/>
            <a:chExt cx="812800" cy="812800"/>
          </a:xfrm>
        </p:grpSpPr>
        <p:sp>
          <p:nvSpPr>
            <p:cNvPr name="Freeform 146" id="146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47" id="147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48" id="148"/>
          <p:cNvSpPr txBox="true"/>
          <p:nvPr/>
        </p:nvSpPr>
        <p:spPr>
          <a:xfrm rot="0">
            <a:off x="4661859" y="6929291"/>
            <a:ext cx="68749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34</a:t>
            </a:r>
          </a:p>
        </p:txBody>
      </p:sp>
      <p:grpSp>
        <p:nvGrpSpPr>
          <p:cNvPr name="Group 149" id="149"/>
          <p:cNvGrpSpPr/>
          <p:nvPr/>
        </p:nvGrpSpPr>
        <p:grpSpPr>
          <a:xfrm rot="0">
            <a:off x="5781269" y="6883613"/>
            <a:ext cx="687499" cy="687499"/>
            <a:chOff x="0" y="0"/>
            <a:chExt cx="812800" cy="812800"/>
          </a:xfrm>
        </p:grpSpPr>
        <p:sp>
          <p:nvSpPr>
            <p:cNvPr name="Freeform 150" id="150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51" id="151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52" id="152"/>
          <p:cNvSpPr txBox="true"/>
          <p:nvPr/>
        </p:nvSpPr>
        <p:spPr>
          <a:xfrm rot="0">
            <a:off x="5781269" y="6929291"/>
            <a:ext cx="68749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35</a:t>
            </a:r>
          </a:p>
        </p:txBody>
      </p:sp>
      <p:grpSp>
        <p:nvGrpSpPr>
          <p:cNvPr name="Group 153" id="153"/>
          <p:cNvGrpSpPr/>
          <p:nvPr/>
        </p:nvGrpSpPr>
        <p:grpSpPr>
          <a:xfrm rot="0">
            <a:off x="1303632" y="7656837"/>
            <a:ext cx="687499" cy="687499"/>
            <a:chOff x="0" y="0"/>
            <a:chExt cx="812800" cy="812800"/>
          </a:xfrm>
        </p:grpSpPr>
        <p:sp>
          <p:nvSpPr>
            <p:cNvPr name="Freeform 154" id="154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55" id="155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56" id="156"/>
          <p:cNvSpPr txBox="true"/>
          <p:nvPr/>
        </p:nvSpPr>
        <p:spPr>
          <a:xfrm rot="0">
            <a:off x="1345057" y="7702516"/>
            <a:ext cx="60464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36</a:t>
            </a:r>
          </a:p>
        </p:txBody>
      </p:sp>
      <p:grpSp>
        <p:nvGrpSpPr>
          <p:cNvPr name="Group 157" id="157"/>
          <p:cNvGrpSpPr/>
          <p:nvPr/>
        </p:nvGrpSpPr>
        <p:grpSpPr>
          <a:xfrm rot="0">
            <a:off x="2423041" y="7656837"/>
            <a:ext cx="687499" cy="687499"/>
            <a:chOff x="0" y="0"/>
            <a:chExt cx="812800" cy="812800"/>
          </a:xfrm>
        </p:grpSpPr>
        <p:sp>
          <p:nvSpPr>
            <p:cNvPr name="Freeform 158" id="158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59" id="159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60" id="160"/>
          <p:cNvSpPr txBox="true"/>
          <p:nvPr/>
        </p:nvSpPr>
        <p:spPr>
          <a:xfrm rot="0">
            <a:off x="2423041" y="7702516"/>
            <a:ext cx="68749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37</a:t>
            </a:r>
          </a:p>
        </p:txBody>
      </p:sp>
      <p:grpSp>
        <p:nvGrpSpPr>
          <p:cNvPr name="Group 161" id="161"/>
          <p:cNvGrpSpPr/>
          <p:nvPr/>
        </p:nvGrpSpPr>
        <p:grpSpPr>
          <a:xfrm rot="0">
            <a:off x="3542450" y="7656837"/>
            <a:ext cx="687499" cy="687499"/>
            <a:chOff x="0" y="0"/>
            <a:chExt cx="812800" cy="812800"/>
          </a:xfrm>
        </p:grpSpPr>
        <p:sp>
          <p:nvSpPr>
            <p:cNvPr name="Freeform 162" id="162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63" id="163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64" id="164"/>
          <p:cNvSpPr txBox="true"/>
          <p:nvPr/>
        </p:nvSpPr>
        <p:spPr>
          <a:xfrm rot="0">
            <a:off x="3542450" y="7702516"/>
            <a:ext cx="68749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38</a:t>
            </a:r>
          </a:p>
        </p:txBody>
      </p:sp>
      <p:grpSp>
        <p:nvGrpSpPr>
          <p:cNvPr name="Group 165" id="165"/>
          <p:cNvGrpSpPr/>
          <p:nvPr/>
        </p:nvGrpSpPr>
        <p:grpSpPr>
          <a:xfrm rot="0">
            <a:off x="4661859" y="7656837"/>
            <a:ext cx="687499" cy="687499"/>
            <a:chOff x="0" y="0"/>
            <a:chExt cx="812800" cy="812800"/>
          </a:xfrm>
        </p:grpSpPr>
        <p:sp>
          <p:nvSpPr>
            <p:cNvPr name="Freeform 166" id="166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67" id="167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68" id="168"/>
          <p:cNvSpPr txBox="true"/>
          <p:nvPr/>
        </p:nvSpPr>
        <p:spPr>
          <a:xfrm rot="0">
            <a:off x="4661859" y="7702516"/>
            <a:ext cx="68749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39</a:t>
            </a:r>
          </a:p>
        </p:txBody>
      </p:sp>
      <p:grpSp>
        <p:nvGrpSpPr>
          <p:cNvPr name="Group 169" id="169"/>
          <p:cNvGrpSpPr/>
          <p:nvPr/>
        </p:nvGrpSpPr>
        <p:grpSpPr>
          <a:xfrm rot="0">
            <a:off x="5781269" y="7656837"/>
            <a:ext cx="687499" cy="687499"/>
            <a:chOff x="0" y="0"/>
            <a:chExt cx="812800" cy="812800"/>
          </a:xfrm>
        </p:grpSpPr>
        <p:sp>
          <p:nvSpPr>
            <p:cNvPr name="Freeform 170" id="170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71" id="171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72" id="172"/>
          <p:cNvSpPr txBox="true"/>
          <p:nvPr/>
        </p:nvSpPr>
        <p:spPr>
          <a:xfrm rot="0">
            <a:off x="5781269" y="7702516"/>
            <a:ext cx="68749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40</a:t>
            </a:r>
          </a:p>
        </p:txBody>
      </p:sp>
      <p:grpSp>
        <p:nvGrpSpPr>
          <p:cNvPr name="Group 173" id="173"/>
          <p:cNvGrpSpPr/>
          <p:nvPr/>
        </p:nvGrpSpPr>
        <p:grpSpPr>
          <a:xfrm rot="0">
            <a:off x="1303632" y="8430062"/>
            <a:ext cx="687499" cy="687499"/>
            <a:chOff x="0" y="0"/>
            <a:chExt cx="812800" cy="812800"/>
          </a:xfrm>
        </p:grpSpPr>
        <p:sp>
          <p:nvSpPr>
            <p:cNvPr name="Freeform 174" id="174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75" id="175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76" id="176"/>
          <p:cNvSpPr txBox="true"/>
          <p:nvPr/>
        </p:nvSpPr>
        <p:spPr>
          <a:xfrm rot="0">
            <a:off x="1412246" y="8475740"/>
            <a:ext cx="470271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41</a:t>
            </a:r>
          </a:p>
        </p:txBody>
      </p:sp>
      <p:grpSp>
        <p:nvGrpSpPr>
          <p:cNvPr name="Group 177" id="177"/>
          <p:cNvGrpSpPr/>
          <p:nvPr/>
        </p:nvGrpSpPr>
        <p:grpSpPr>
          <a:xfrm rot="0">
            <a:off x="2423041" y="8430062"/>
            <a:ext cx="687499" cy="687499"/>
            <a:chOff x="0" y="0"/>
            <a:chExt cx="812800" cy="812800"/>
          </a:xfrm>
        </p:grpSpPr>
        <p:sp>
          <p:nvSpPr>
            <p:cNvPr name="Freeform 178" id="178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79" id="179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80" id="180"/>
          <p:cNvSpPr txBox="true"/>
          <p:nvPr/>
        </p:nvSpPr>
        <p:spPr>
          <a:xfrm rot="0">
            <a:off x="2423041" y="8475740"/>
            <a:ext cx="68749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42</a:t>
            </a:r>
          </a:p>
        </p:txBody>
      </p:sp>
      <p:grpSp>
        <p:nvGrpSpPr>
          <p:cNvPr name="Group 181" id="181"/>
          <p:cNvGrpSpPr/>
          <p:nvPr/>
        </p:nvGrpSpPr>
        <p:grpSpPr>
          <a:xfrm rot="0">
            <a:off x="3542450" y="8430062"/>
            <a:ext cx="687499" cy="687499"/>
            <a:chOff x="0" y="0"/>
            <a:chExt cx="812800" cy="812800"/>
          </a:xfrm>
        </p:grpSpPr>
        <p:sp>
          <p:nvSpPr>
            <p:cNvPr name="Freeform 182" id="182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83" id="183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84" id="184"/>
          <p:cNvSpPr txBox="true"/>
          <p:nvPr/>
        </p:nvSpPr>
        <p:spPr>
          <a:xfrm rot="0">
            <a:off x="3542450" y="8475740"/>
            <a:ext cx="68749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43</a:t>
            </a:r>
          </a:p>
        </p:txBody>
      </p:sp>
      <p:grpSp>
        <p:nvGrpSpPr>
          <p:cNvPr name="Group 185" id="185"/>
          <p:cNvGrpSpPr/>
          <p:nvPr/>
        </p:nvGrpSpPr>
        <p:grpSpPr>
          <a:xfrm rot="0">
            <a:off x="4661859" y="8430062"/>
            <a:ext cx="687499" cy="687499"/>
            <a:chOff x="0" y="0"/>
            <a:chExt cx="812800" cy="812800"/>
          </a:xfrm>
        </p:grpSpPr>
        <p:sp>
          <p:nvSpPr>
            <p:cNvPr name="Freeform 186" id="186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87" id="187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88" id="188"/>
          <p:cNvSpPr txBox="true"/>
          <p:nvPr/>
        </p:nvSpPr>
        <p:spPr>
          <a:xfrm rot="0">
            <a:off x="4661859" y="8475740"/>
            <a:ext cx="68749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44</a:t>
            </a:r>
          </a:p>
        </p:txBody>
      </p:sp>
      <p:grpSp>
        <p:nvGrpSpPr>
          <p:cNvPr name="Group 189" id="189"/>
          <p:cNvGrpSpPr/>
          <p:nvPr/>
        </p:nvGrpSpPr>
        <p:grpSpPr>
          <a:xfrm rot="0">
            <a:off x="5781269" y="8430062"/>
            <a:ext cx="687499" cy="687499"/>
            <a:chOff x="0" y="0"/>
            <a:chExt cx="812800" cy="812800"/>
          </a:xfrm>
        </p:grpSpPr>
        <p:sp>
          <p:nvSpPr>
            <p:cNvPr name="Freeform 190" id="190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91" id="191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92" id="192"/>
          <p:cNvSpPr txBox="true"/>
          <p:nvPr/>
        </p:nvSpPr>
        <p:spPr>
          <a:xfrm rot="0">
            <a:off x="5781269" y="8475740"/>
            <a:ext cx="68749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45</a:t>
            </a:r>
          </a:p>
        </p:txBody>
      </p:sp>
      <p:grpSp>
        <p:nvGrpSpPr>
          <p:cNvPr name="Group 193" id="193"/>
          <p:cNvGrpSpPr/>
          <p:nvPr/>
        </p:nvGrpSpPr>
        <p:grpSpPr>
          <a:xfrm rot="0">
            <a:off x="1303632" y="9203286"/>
            <a:ext cx="687499" cy="687499"/>
            <a:chOff x="0" y="0"/>
            <a:chExt cx="812800" cy="812800"/>
          </a:xfrm>
        </p:grpSpPr>
        <p:sp>
          <p:nvSpPr>
            <p:cNvPr name="Freeform 194" id="194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95" id="195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96" id="196"/>
          <p:cNvSpPr txBox="true"/>
          <p:nvPr/>
        </p:nvSpPr>
        <p:spPr>
          <a:xfrm rot="0">
            <a:off x="1300347" y="9248965"/>
            <a:ext cx="69406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46</a:t>
            </a:r>
          </a:p>
        </p:txBody>
      </p:sp>
      <p:grpSp>
        <p:nvGrpSpPr>
          <p:cNvPr name="Group 197" id="197"/>
          <p:cNvGrpSpPr/>
          <p:nvPr/>
        </p:nvGrpSpPr>
        <p:grpSpPr>
          <a:xfrm rot="0">
            <a:off x="2423041" y="9203286"/>
            <a:ext cx="687499" cy="687499"/>
            <a:chOff x="0" y="0"/>
            <a:chExt cx="812800" cy="812800"/>
          </a:xfrm>
        </p:grpSpPr>
        <p:sp>
          <p:nvSpPr>
            <p:cNvPr name="Freeform 198" id="198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199" id="199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200" id="200"/>
          <p:cNvSpPr txBox="true"/>
          <p:nvPr/>
        </p:nvSpPr>
        <p:spPr>
          <a:xfrm rot="0">
            <a:off x="2419756" y="9248965"/>
            <a:ext cx="69406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47</a:t>
            </a:r>
          </a:p>
        </p:txBody>
      </p:sp>
      <p:grpSp>
        <p:nvGrpSpPr>
          <p:cNvPr name="Group 201" id="201"/>
          <p:cNvGrpSpPr/>
          <p:nvPr/>
        </p:nvGrpSpPr>
        <p:grpSpPr>
          <a:xfrm rot="0">
            <a:off x="3542450" y="9203286"/>
            <a:ext cx="687499" cy="687499"/>
            <a:chOff x="0" y="0"/>
            <a:chExt cx="812800" cy="812800"/>
          </a:xfrm>
        </p:grpSpPr>
        <p:sp>
          <p:nvSpPr>
            <p:cNvPr name="Freeform 202" id="202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203" id="203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204" id="204"/>
          <p:cNvSpPr txBox="true"/>
          <p:nvPr/>
        </p:nvSpPr>
        <p:spPr>
          <a:xfrm rot="0">
            <a:off x="3539166" y="9248965"/>
            <a:ext cx="69406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48</a:t>
            </a:r>
          </a:p>
        </p:txBody>
      </p:sp>
      <p:grpSp>
        <p:nvGrpSpPr>
          <p:cNvPr name="Group 205" id="205"/>
          <p:cNvGrpSpPr/>
          <p:nvPr/>
        </p:nvGrpSpPr>
        <p:grpSpPr>
          <a:xfrm rot="0">
            <a:off x="4661859" y="9203286"/>
            <a:ext cx="687499" cy="687499"/>
            <a:chOff x="0" y="0"/>
            <a:chExt cx="812800" cy="812800"/>
          </a:xfrm>
        </p:grpSpPr>
        <p:sp>
          <p:nvSpPr>
            <p:cNvPr name="Freeform 206" id="206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207" id="207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208" id="208"/>
          <p:cNvSpPr txBox="true"/>
          <p:nvPr/>
        </p:nvSpPr>
        <p:spPr>
          <a:xfrm rot="0">
            <a:off x="4661859" y="9248965"/>
            <a:ext cx="68749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49</a:t>
            </a:r>
          </a:p>
        </p:txBody>
      </p:sp>
      <p:grpSp>
        <p:nvGrpSpPr>
          <p:cNvPr name="Group 209" id="209"/>
          <p:cNvGrpSpPr/>
          <p:nvPr/>
        </p:nvGrpSpPr>
        <p:grpSpPr>
          <a:xfrm rot="0">
            <a:off x="5781269" y="9203286"/>
            <a:ext cx="687499" cy="687499"/>
            <a:chOff x="0" y="0"/>
            <a:chExt cx="812800" cy="812800"/>
          </a:xfrm>
        </p:grpSpPr>
        <p:sp>
          <p:nvSpPr>
            <p:cNvPr name="Freeform 210" id="210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80176" y="0"/>
                  </a:moveTo>
                  <a:lnTo>
                    <a:pt x="632624" y="0"/>
                  </a:lnTo>
                  <a:cubicBezTo>
                    <a:pt x="732133" y="0"/>
                    <a:pt x="812800" y="80667"/>
                    <a:pt x="812800" y="180176"/>
                  </a:cubicBezTo>
                  <a:lnTo>
                    <a:pt x="812800" y="632624"/>
                  </a:lnTo>
                  <a:cubicBezTo>
                    <a:pt x="812800" y="732133"/>
                    <a:pt x="732133" y="812800"/>
                    <a:pt x="632624" y="812800"/>
                  </a:cubicBezTo>
                  <a:lnTo>
                    <a:pt x="180176" y="812800"/>
                  </a:lnTo>
                  <a:cubicBezTo>
                    <a:pt x="80667" y="812800"/>
                    <a:pt x="0" y="732133"/>
                    <a:pt x="0" y="632624"/>
                  </a:cubicBezTo>
                  <a:lnTo>
                    <a:pt x="0" y="180176"/>
                  </a:lnTo>
                  <a:cubicBezTo>
                    <a:pt x="0" y="80667"/>
                    <a:pt x="80667" y="0"/>
                    <a:pt x="180176" y="0"/>
                  </a:cubicBezTo>
                  <a:close/>
                </a:path>
              </a:pathLst>
            </a:custGeom>
            <a:solidFill>
              <a:srgbClr val="DEF3FF"/>
            </a:solidFill>
            <a:ln w="19050">
              <a:solidFill>
                <a:srgbClr val="FFFFFF"/>
              </a:solidFill>
            </a:ln>
          </p:spPr>
        </p:sp>
        <p:sp>
          <p:nvSpPr>
            <p:cNvPr name="TextBox 211" id="211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177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212" id="212"/>
          <p:cNvSpPr txBox="true"/>
          <p:nvPr/>
        </p:nvSpPr>
        <p:spPr>
          <a:xfrm rot="0">
            <a:off x="5781269" y="9248965"/>
            <a:ext cx="687499" cy="569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34"/>
              </a:lnSpc>
            </a:pPr>
            <a:r>
              <a:rPr lang="en-US" sz="3239">
                <a:solidFill>
                  <a:srgbClr val="000000"/>
                </a:solidFill>
                <a:latin typeface="Comfortaa Light"/>
              </a:rPr>
              <a:t>50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DAFj7FWudAs</dc:identifier>
  <dcterms:modified xsi:type="dcterms:W3CDTF">2011-08-01T06:04:30Z</dcterms:modified>
  <cp:revision>1</cp:revision>
  <dc:title>50 Pounds Lost</dc:title>
</cp:coreProperties>
</file>