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8"/>
  </p:sldIdLst>
  <p:sldSz cx="10287000" cy="10287000"/>
  <p:notesSz cx="6858000" cy="9144000"/>
  <p:embeddedFontLst>
    <p:embeddedFont>
      <p:font typeface="Bebas Neue" charset="1" panose="00000500000000000000"/>
      <p:regular r:id="rId6"/>
    </p:embeddedFont>
    <p:embeddedFont>
      <p:font typeface="Bebas Neue Bold" charset="1" panose="020B0606020202050201"/>
      <p:regular r:id="rId7"/>
    </p:embeddedFont>
    <p:embeddedFont>
      <p:font typeface="Raleway" charset="1" panose="020B0503030101060003"/>
      <p:regular r:id="rId8"/>
    </p:embeddedFont>
    <p:embeddedFont>
      <p:font typeface="Raleway Bold" charset="1" panose="020B0803030101060003"/>
      <p:regular r:id="rId9"/>
    </p:embeddedFont>
    <p:embeddedFont>
      <p:font typeface="Arimo" charset="1" panose="020B0604020202020204"/>
      <p:regular r:id="rId10"/>
    </p:embeddedFont>
    <p:embeddedFont>
      <p:font typeface="Arimo Bold" charset="1" panose="020B0704020202020204"/>
      <p:regular r:id="rId11"/>
    </p:embeddedFont>
    <p:embeddedFont>
      <p:font typeface="Arimo Italics" charset="1" panose="020B0604020202090204"/>
      <p:regular r:id="rId12"/>
    </p:embeddedFont>
    <p:embeddedFont>
      <p:font typeface="Arimo Bold Italics" charset="1" panose="020B0704020202090204"/>
      <p:regular r:id="rId13"/>
    </p:embeddedFont>
    <p:embeddedFont>
      <p:font typeface="Arial" charset="1" panose="020B0502020202020204"/>
      <p:regular r:id="rId14"/>
    </p:embeddedFont>
    <p:embeddedFont>
      <p:font typeface="Arial Bold" charset="1" panose="020B0802020202020204"/>
      <p:regular r:id="rId15"/>
    </p:embeddedFont>
    <p:embeddedFont>
      <p:font typeface="Arial Italics" charset="1" panose="020B0502020202090204"/>
      <p:regular r:id="rId16"/>
    </p:embeddedFont>
    <p:embeddedFont>
      <p:font typeface="Arial Bold Italics" charset="1" panose="020B0802020202090204"/>
      <p:regular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slides/slide1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jpe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F4B3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0"/>
            <a:ext cx="10287000" cy="1013606"/>
            <a:chOff x="0" y="0"/>
            <a:chExt cx="4064000" cy="400437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4064000" cy="400437"/>
            </a:xfrm>
            <a:custGeom>
              <a:avLst/>
              <a:gdLst/>
              <a:ahLst/>
              <a:cxnLst/>
              <a:rect r="r" b="b" t="t" l="l"/>
              <a:pathLst>
                <a:path h="400437" w="4064000">
                  <a:moveTo>
                    <a:pt x="0" y="0"/>
                  </a:moveTo>
                  <a:lnTo>
                    <a:pt x="4064000" y="0"/>
                  </a:lnTo>
                  <a:lnTo>
                    <a:pt x="4064000" y="400437"/>
                  </a:lnTo>
                  <a:lnTo>
                    <a:pt x="0" y="400437"/>
                  </a:lnTo>
                  <a:close/>
                </a:path>
              </a:pathLst>
            </a:custGeom>
            <a:solidFill>
              <a:srgbClr val="1D8D6A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anchor="ctr" rtlCol="false" tIns="36576" lIns="36576" bIns="36576" rIns="36576"/>
            <a:lstStyle/>
            <a:p>
              <a:pPr algn="ctr">
                <a:lnSpc>
                  <a:spcPts val="1814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7584151" y="7644533"/>
            <a:ext cx="2702849" cy="2642467"/>
            <a:chOff x="0" y="0"/>
            <a:chExt cx="1067792" cy="1043938"/>
          </a:xfrm>
        </p:grpSpPr>
        <p:sp>
          <p:nvSpPr>
            <p:cNvPr name="Freeform 6" id="6"/>
            <p:cNvSpPr/>
            <p:nvPr/>
          </p:nvSpPr>
          <p:spPr>
            <a:xfrm flipH="false" flipV="false">
              <a:off x="0" y="0"/>
              <a:ext cx="1067792" cy="1043938"/>
            </a:xfrm>
            <a:custGeom>
              <a:avLst/>
              <a:gdLst/>
              <a:ahLst/>
              <a:cxnLst/>
              <a:rect r="r" b="b" t="t" l="l"/>
              <a:pathLst>
                <a:path h="1043938" w="1067792">
                  <a:moveTo>
                    <a:pt x="0" y="0"/>
                  </a:moveTo>
                  <a:lnTo>
                    <a:pt x="1067792" y="0"/>
                  </a:lnTo>
                  <a:lnTo>
                    <a:pt x="1067792" y="1043938"/>
                  </a:lnTo>
                  <a:lnTo>
                    <a:pt x="0" y="1043938"/>
                  </a:lnTo>
                  <a:close/>
                </a:path>
              </a:pathLst>
            </a:custGeom>
            <a:solidFill>
              <a:srgbClr val="1D8D6A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anchor="ctr" rtlCol="false" tIns="36576" lIns="36576" bIns="36576" rIns="36576"/>
            <a:lstStyle/>
            <a:p>
              <a:pPr algn="ctr">
                <a:lnSpc>
                  <a:spcPts val="1814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0" y="7644533"/>
            <a:ext cx="2702849" cy="2642467"/>
            <a:chOff x="0" y="0"/>
            <a:chExt cx="1067792" cy="1043938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1067792" cy="1043938"/>
            </a:xfrm>
            <a:custGeom>
              <a:avLst/>
              <a:gdLst/>
              <a:ahLst/>
              <a:cxnLst/>
              <a:rect r="r" b="b" t="t" l="l"/>
              <a:pathLst>
                <a:path h="1043938" w="1067792">
                  <a:moveTo>
                    <a:pt x="0" y="0"/>
                  </a:moveTo>
                  <a:lnTo>
                    <a:pt x="1067792" y="0"/>
                  </a:lnTo>
                  <a:lnTo>
                    <a:pt x="1067792" y="1043938"/>
                  </a:lnTo>
                  <a:lnTo>
                    <a:pt x="0" y="1043938"/>
                  </a:lnTo>
                  <a:close/>
                </a:path>
              </a:pathLst>
            </a:custGeom>
            <a:solidFill>
              <a:srgbClr val="1D8D6A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anchor="ctr" rtlCol="false" tIns="36576" lIns="36576" bIns="36576" rIns="36576"/>
            <a:lstStyle/>
            <a:p>
              <a:pPr algn="ctr">
                <a:lnSpc>
                  <a:spcPts val="1814"/>
                </a:lnSpc>
              </a:pPr>
            </a:p>
          </p:txBody>
        </p:sp>
      </p:grpSp>
      <p:pic>
        <p:nvPicPr>
          <p:cNvPr name="Picture 11" id="11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-265470" y="1244907"/>
            <a:ext cx="3821044" cy="7797186"/>
          </a:xfrm>
          <a:prstGeom prst="rect">
            <a:avLst/>
          </a:prstGeom>
        </p:spPr>
      </p:pic>
      <p:grpSp>
        <p:nvGrpSpPr>
          <p:cNvPr name="Group 12" id="12"/>
          <p:cNvGrpSpPr/>
          <p:nvPr/>
        </p:nvGrpSpPr>
        <p:grpSpPr>
          <a:xfrm rot="0">
            <a:off x="-99579" y="1783634"/>
            <a:ext cx="3489261" cy="6723075"/>
            <a:chOff x="0" y="0"/>
            <a:chExt cx="4652348" cy="8964100"/>
          </a:xfrm>
        </p:grpSpPr>
        <p:pic>
          <p:nvPicPr>
            <p:cNvPr name="Picture 13" id="13"/>
            <p:cNvPicPr>
              <a:picLocks noChangeAspect="true"/>
            </p:cNvPicPr>
            <p:nvPr/>
          </p:nvPicPr>
          <p:blipFill>
            <a:blip r:embed="rId4"/>
            <a:srcRect l="6899" t="0" r="6899" b="0"/>
            <a:stretch>
              <a:fillRect/>
            </a:stretch>
          </p:blipFill>
          <p:spPr>
            <a:xfrm flipH="false" flipV="false">
              <a:off x="0" y="0"/>
              <a:ext cx="4652348" cy="8964100"/>
            </a:xfrm>
            <a:prstGeom prst="rect">
              <a:avLst/>
            </a:prstGeom>
          </p:spPr>
        </p:pic>
      </p:grpSp>
      <p:grpSp>
        <p:nvGrpSpPr>
          <p:cNvPr name="Group 14" id="14"/>
          <p:cNvGrpSpPr/>
          <p:nvPr/>
        </p:nvGrpSpPr>
        <p:grpSpPr>
          <a:xfrm rot="5400000">
            <a:off x="9040278" y="7187840"/>
            <a:ext cx="1110338" cy="913385"/>
            <a:chOff x="0" y="0"/>
            <a:chExt cx="1480451" cy="1217847"/>
          </a:xfrm>
        </p:grpSpPr>
        <p:grpSp>
          <p:nvGrpSpPr>
            <p:cNvPr name="Group 15" id="15"/>
            <p:cNvGrpSpPr/>
            <p:nvPr/>
          </p:nvGrpSpPr>
          <p:grpSpPr>
            <a:xfrm rot="0">
              <a:off x="0" y="0"/>
              <a:ext cx="105717" cy="105717"/>
              <a:chOff x="0" y="0"/>
              <a:chExt cx="812800" cy="812800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17" id="17"/>
              <p:cNvSpPr txBox="true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1814"/>
                  </a:lnSpc>
                </a:pPr>
              </a:p>
            </p:txBody>
          </p:sp>
        </p:grpSp>
        <p:grpSp>
          <p:nvGrpSpPr>
            <p:cNvPr name="Group 18" id="18"/>
            <p:cNvGrpSpPr/>
            <p:nvPr/>
          </p:nvGrpSpPr>
          <p:grpSpPr>
            <a:xfrm rot="0">
              <a:off x="459942" y="0"/>
              <a:ext cx="105717" cy="105717"/>
              <a:chOff x="0" y="0"/>
              <a:chExt cx="812800" cy="812800"/>
            </a:xfrm>
          </p:grpSpPr>
          <p:sp>
            <p:nvSpPr>
              <p:cNvPr name="Freeform 19" id="19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20" id="20"/>
              <p:cNvSpPr txBox="true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1814"/>
                  </a:lnSpc>
                </a:pPr>
              </a:p>
            </p:txBody>
          </p:sp>
        </p:grpSp>
        <p:grpSp>
          <p:nvGrpSpPr>
            <p:cNvPr name="Group 21" id="21"/>
            <p:cNvGrpSpPr/>
            <p:nvPr/>
          </p:nvGrpSpPr>
          <p:grpSpPr>
            <a:xfrm rot="0">
              <a:off x="917338" y="0"/>
              <a:ext cx="105717" cy="105717"/>
              <a:chOff x="0" y="0"/>
              <a:chExt cx="812800" cy="812800"/>
            </a:xfrm>
          </p:grpSpPr>
          <p:sp>
            <p:nvSpPr>
              <p:cNvPr name="Freeform 22" id="22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23" id="23"/>
              <p:cNvSpPr txBox="true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1814"/>
                  </a:lnSpc>
                </a:pPr>
              </a:p>
            </p:txBody>
          </p:sp>
        </p:grpSp>
        <p:grpSp>
          <p:nvGrpSpPr>
            <p:cNvPr name="Group 24" id="24"/>
            <p:cNvGrpSpPr/>
            <p:nvPr/>
          </p:nvGrpSpPr>
          <p:grpSpPr>
            <a:xfrm rot="0">
              <a:off x="1374734" y="0"/>
              <a:ext cx="105717" cy="105717"/>
              <a:chOff x="0" y="0"/>
              <a:chExt cx="812800" cy="812800"/>
            </a:xfrm>
          </p:grpSpPr>
          <p:sp>
            <p:nvSpPr>
              <p:cNvPr name="Freeform 25" id="25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26" id="26"/>
              <p:cNvSpPr txBox="true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1814"/>
                  </a:lnSpc>
                </a:pPr>
              </a:p>
            </p:txBody>
          </p:sp>
        </p:grpSp>
        <p:grpSp>
          <p:nvGrpSpPr>
            <p:cNvPr name="Group 27" id="27"/>
            <p:cNvGrpSpPr/>
            <p:nvPr/>
          </p:nvGrpSpPr>
          <p:grpSpPr>
            <a:xfrm rot="0">
              <a:off x="0" y="376244"/>
              <a:ext cx="105717" cy="105717"/>
              <a:chOff x="0" y="0"/>
              <a:chExt cx="812800" cy="812800"/>
            </a:xfrm>
          </p:grpSpPr>
          <p:sp>
            <p:nvSpPr>
              <p:cNvPr name="Freeform 28" id="28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29" id="29"/>
              <p:cNvSpPr txBox="true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1814"/>
                  </a:lnSpc>
                </a:pPr>
              </a:p>
            </p:txBody>
          </p:sp>
        </p:grpSp>
        <p:grpSp>
          <p:nvGrpSpPr>
            <p:cNvPr name="Group 30" id="30"/>
            <p:cNvGrpSpPr/>
            <p:nvPr/>
          </p:nvGrpSpPr>
          <p:grpSpPr>
            <a:xfrm rot="0">
              <a:off x="459942" y="376244"/>
              <a:ext cx="105717" cy="105717"/>
              <a:chOff x="0" y="0"/>
              <a:chExt cx="812800" cy="812800"/>
            </a:xfrm>
          </p:grpSpPr>
          <p:sp>
            <p:nvSpPr>
              <p:cNvPr name="Freeform 31" id="31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32" id="32"/>
              <p:cNvSpPr txBox="true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1814"/>
                  </a:lnSpc>
                </a:pPr>
              </a:p>
            </p:txBody>
          </p:sp>
        </p:grpSp>
        <p:grpSp>
          <p:nvGrpSpPr>
            <p:cNvPr name="Group 33" id="33"/>
            <p:cNvGrpSpPr/>
            <p:nvPr/>
          </p:nvGrpSpPr>
          <p:grpSpPr>
            <a:xfrm rot="0">
              <a:off x="917338" y="376244"/>
              <a:ext cx="105717" cy="105717"/>
              <a:chOff x="0" y="0"/>
              <a:chExt cx="812800" cy="812800"/>
            </a:xfrm>
          </p:grpSpPr>
          <p:sp>
            <p:nvSpPr>
              <p:cNvPr name="Freeform 34" id="34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35" id="35"/>
              <p:cNvSpPr txBox="true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1814"/>
                  </a:lnSpc>
                </a:pPr>
              </a:p>
            </p:txBody>
          </p:sp>
        </p:grpSp>
        <p:grpSp>
          <p:nvGrpSpPr>
            <p:cNvPr name="Group 36" id="36"/>
            <p:cNvGrpSpPr/>
            <p:nvPr/>
          </p:nvGrpSpPr>
          <p:grpSpPr>
            <a:xfrm rot="0">
              <a:off x="1374734" y="376244"/>
              <a:ext cx="105717" cy="105717"/>
              <a:chOff x="0" y="0"/>
              <a:chExt cx="812800" cy="812800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38" id="38"/>
              <p:cNvSpPr txBox="true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1814"/>
                  </a:lnSpc>
                </a:pPr>
              </a:p>
            </p:txBody>
          </p:sp>
        </p:grpSp>
        <p:grpSp>
          <p:nvGrpSpPr>
            <p:cNvPr name="Group 39" id="39"/>
            <p:cNvGrpSpPr/>
            <p:nvPr/>
          </p:nvGrpSpPr>
          <p:grpSpPr>
            <a:xfrm rot="0">
              <a:off x="0" y="742464"/>
              <a:ext cx="105717" cy="105717"/>
              <a:chOff x="0" y="0"/>
              <a:chExt cx="812800" cy="812800"/>
            </a:xfrm>
          </p:grpSpPr>
          <p:sp>
            <p:nvSpPr>
              <p:cNvPr name="Freeform 40" id="40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41" id="41"/>
              <p:cNvSpPr txBox="true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1814"/>
                  </a:lnSpc>
                </a:pPr>
              </a:p>
            </p:txBody>
          </p:sp>
        </p:grpSp>
        <p:grpSp>
          <p:nvGrpSpPr>
            <p:cNvPr name="Group 42" id="42"/>
            <p:cNvGrpSpPr/>
            <p:nvPr/>
          </p:nvGrpSpPr>
          <p:grpSpPr>
            <a:xfrm rot="0">
              <a:off x="459942" y="742464"/>
              <a:ext cx="105717" cy="105717"/>
              <a:chOff x="0" y="0"/>
              <a:chExt cx="812800" cy="812800"/>
            </a:xfrm>
          </p:grpSpPr>
          <p:sp>
            <p:nvSpPr>
              <p:cNvPr name="Freeform 43" id="43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44" id="44"/>
              <p:cNvSpPr txBox="true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1814"/>
                  </a:lnSpc>
                </a:pPr>
              </a:p>
            </p:txBody>
          </p:sp>
        </p:grpSp>
        <p:grpSp>
          <p:nvGrpSpPr>
            <p:cNvPr name="Group 45" id="45"/>
            <p:cNvGrpSpPr/>
            <p:nvPr/>
          </p:nvGrpSpPr>
          <p:grpSpPr>
            <a:xfrm rot="0">
              <a:off x="917338" y="742464"/>
              <a:ext cx="105717" cy="105717"/>
              <a:chOff x="0" y="0"/>
              <a:chExt cx="812800" cy="812800"/>
            </a:xfrm>
          </p:grpSpPr>
          <p:sp>
            <p:nvSpPr>
              <p:cNvPr name="Freeform 46" id="46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47" id="47"/>
              <p:cNvSpPr txBox="true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1814"/>
                  </a:lnSpc>
                </a:pPr>
              </a:p>
            </p:txBody>
          </p:sp>
        </p:grpSp>
        <p:grpSp>
          <p:nvGrpSpPr>
            <p:cNvPr name="Group 48" id="48"/>
            <p:cNvGrpSpPr/>
            <p:nvPr/>
          </p:nvGrpSpPr>
          <p:grpSpPr>
            <a:xfrm rot="0">
              <a:off x="1374734" y="742464"/>
              <a:ext cx="105717" cy="105717"/>
              <a:chOff x="0" y="0"/>
              <a:chExt cx="812800" cy="812800"/>
            </a:xfrm>
          </p:grpSpPr>
          <p:sp>
            <p:nvSpPr>
              <p:cNvPr name="Freeform 49" id="49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50" id="50"/>
              <p:cNvSpPr txBox="true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1814"/>
                  </a:lnSpc>
                </a:pPr>
              </a:p>
            </p:txBody>
          </p:sp>
        </p:grpSp>
        <p:grpSp>
          <p:nvGrpSpPr>
            <p:cNvPr name="Group 51" id="51"/>
            <p:cNvGrpSpPr/>
            <p:nvPr/>
          </p:nvGrpSpPr>
          <p:grpSpPr>
            <a:xfrm rot="0">
              <a:off x="0" y="1112130"/>
              <a:ext cx="105717" cy="105717"/>
              <a:chOff x="0" y="0"/>
              <a:chExt cx="812800" cy="812800"/>
            </a:xfrm>
          </p:grpSpPr>
          <p:sp>
            <p:nvSpPr>
              <p:cNvPr name="Freeform 52" id="52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53" id="53"/>
              <p:cNvSpPr txBox="true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1814"/>
                  </a:lnSpc>
                </a:pPr>
              </a:p>
            </p:txBody>
          </p:sp>
        </p:grpSp>
        <p:grpSp>
          <p:nvGrpSpPr>
            <p:cNvPr name="Group 54" id="54"/>
            <p:cNvGrpSpPr/>
            <p:nvPr/>
          </p:nvGrpSpPr>
          <p:grpSpPr>
            <a:xfrm rot="0">
              <a:off x="459942" y="1112130"/>
              <a:ext cx="105717" cy="105717"/>
              <a:chOff x="0" y="0"/>
              <a:chExt cx="812800" cy="812800"/>
            </a:xfrm>
          </p:grpSpPr>
          <p:sp>
            <p:nvSpPr>
              <p:cNvPr name="Freeform 55" id="55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56" id="56"/>
              <p:cNvSpPr txBox="true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1814"/>
                  </a:lnSpc>
                </a:pPr>
              </a:p>
            </p:txBody>
          </p:sp>
        </p:grpSp>
        <p:grpSp>
          <p:nvGrpSpPr>
            <p:cNvPr name="Group 57" id="57"/>
            <p:cNvGrpSpPr/>
            <p:nvPr/>
          </p:nvGrpSpPr>
          <p:grpSpPr>
            <a:xfrm rot="0">
              <a:off x="917338" y="1112130"/>
              <a:ext cx="105717" cy="105717"/>
              <a:chOff x="0" y="0"/>
              <a:chExt cx="812800" cy="812800"/>
            </a:xfrm>
          </p:grpSpPr>
          <p:sp>
            <p:nvSpPr>
              <p:cNvPr name="Freeform 58" id="58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59" id="59"/>
              <p:cNvSpPr txBox="true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1814"/>
                  </a:lnSpc>
                </a:pPr>
              </a:p>
            </p:txBody>
          </p:sp>
        </p:grpSp>
        <p:grpSp>
          <p:nvGrpSpPr>
            <p:cNvPr name="Group 60" id="60"/>
            <p:cNvGrpSpPr/>
            <p:nvPr/>
          </p:nvGrpSpPr>
          <p:grpSpPr>
            <a:xfrm rot="0">
              <a:off x="1374734" y="1112130"/>
              <a:ext cx="105717" cy="105717"/>
              <a:chOff x="0" y="0"/>
              <a:chExt cx="812800" cy="812800"/>
            </a:xfrm>
          </p:grpSpPr>
          <p:sp>
            <p:nvSpPr>
              <p:cNvPr name="Freeform 61" id="61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62" id="62"/>
              <p:cNvSpPr txBox="true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1814"/>
                  </a:lnSpc>
                </a:pPr>
              </a:p>
            </p:txBody>
          </p:sp>
        </p:grpSp>
      </p:grpSp>
      <p:grpSp>
        <p:nvGrpSpPr>
          <p:cNvPr name="Group 63" id="63"/>
          <p:cNvGrpSpPr/>
          <p:nvPr/>
        </p:nvGrpSpPr>
        <p:grpSpPr>
          <a:xfrm rot="5400000">
            <a:off x="3480819" y="556913"/>
            <a:ext cx="1110338" cy="913385"/>
            <a:chOff x="0" y="0"/>
            <a:chExt cx="1480451" cy="1217847"/>
          </a:xfrm>
        </p:grpSpPr>
        <p:grpSp>
          <p:nvGrpSpPr>
            <p:cNvPr name="Group 64" id="64"/>
            <p:cNvGrpSpPr/>
            <p:nvPr/>
          </p:nvGrpSpPr>
          <p:grpSpPr>
            <a:xfrm rot="0">
              <a:off x="0" y="0"/>
              <a:ext cx="105717" cy="105717"/>
              <a:chOff x="0" y="0"/>
              <a:chExt cx="812800" cy="812800"/>
            </a:xfrm>
          </p:grpSpPr>
          <p:sp>
            <p:nvSpPr>
              <p:cNvPr name="Freeform 65" id="65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66" id="66"/>
              <p:cNvSpPr txBox="true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1814"/>
                  </a:lnSpc>
                </a:pPr>
              </a:p>
            </p:txBody>
          </p:sp>
        </p:grpSp>
        <p:grpSp>
          <p:nvGrpSpPr>
            <p:cNvPr name="Group 67" id="67"/>
            <p:cNvGrpSpPr/>
            <p:nvPr/>
          </p:nvGrpSpPr>
          <p:grpSpPr>
            <a:xfrm rot="0">
              <a:off x="459942" y="0"/>
              <a:ext cx="105717" cy="105717"/>
              <a:chOff x="0" y="0"/>
              <a:chExt cx="812800" cy="812800"/>
            </a:xfrm>
          </p:grpSpPr>
          <p:sp>
            <p:nvSpPr>
              <p:cNvPr name="Freeform 68" id="68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69" id="69"/>
              <p:cNvSpPr txBox="true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1814"/>
                  </a:lnSpc>
                </a:pPr>
              </a:p>
            </p:txBody>
          </p:sp>
        </p:grpSp>
        <p:grpSp>
          <p:nvGrpSpPr>
            <p:cNvPr name="Group 70" id="70"/>
            <p:cNvGrpSpPr/>
            <p:nvPr/>
          </p:nvGrpSpPr>
          <p:grpSpPr>
            <a:xfrm rot="0">
              <a:off x="917338" y="0"/>
              <a:ext cx="105717" cy="105717"/>
              <a:chOff x="0" y="0"/>
              <a:chExt cx="812800" cy="812800"/>
            </a:xfrm>
          </p:grpSpPr>
          <p:sp>
            <p:nvSpPr>
              <p:cNvPr name="Freeform 71" id="71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72" id="72"/>
              <p:cNvSpPr txBox="true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1814"/>
                  </a:lnSpc>
                </a:pPr>
              </a:p>
            </p:txBody>
          </p:sp>
        </p:grpSp>
        <p:grpSp>
          <p:nvGrpSpPr>
            <p:cNvPr name="Group 73" id="73"/>
            <p:cNvGrpSpPr/>
            <p:nvPr/>
          </p:nvGrpSpPr>
          <p:grpSpPr>
            <a:xfrm rot="0">
              <a:off x="1374734" y="0"/>
              <a:ext cx="105717" cy="105717"/>
              <a:chOff x="0" y="0"/>
              <a:chExt cx="812800" cy="812800"/>
            </a:xfrm>
          </p:grpSpPr>
          <p:sp>
            <p:nvSpPr>
              <p:cNvPr name="Freeform 74" id="74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75" id="75"/>
              <p:cNvSpPr txBox="true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1814"/>
                  </a:lnSpc>
                </a:pPr>
              </a:p>
            </p:txBody>
          </p:sp>
        </p:grpSp>
        <p:grpSp>
          <p:nvGrpSpPr>
            <p:cNvPr name="Group 76" id="76"/>
            <p:cNvGrpSpPr/>
            <p:nvPr/>
          </p:nvGrpSpPr>
          <p:grpSpPr>
            <a:xfrm rot="0">
              <a:off x="0" y="376244"/>
              <a:ext cx="105717" cy="105717"/>
              <a:chOff x="0" y="0"/>
              <a:chExt cx="812800" cy="812800"/>
            </a:xfrm>
          </p:grpSpPr>
          <p:sp>
            <p:nvSpPr>
              <p:cNvPr name="Freeform 77" id="77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78" id="78"/>
              <p:cNvSpPr txBox="true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1814"/>
                  </a:lnSpc>
                </a:pPr>
              </a:p>
            </p:txBody>
          </p:sp>
        </p:grpSp>
        <p:grpSp>
          <p:nvGrpSpPr>
            <p:cNvPr name="Group 79" id="79"/>
            <p:cNvGrpSpPr/>
            <p:nvPr/>
          </p:nvGrpSpPr>
          <p:grpSpPr>
            <a:xfrm rot="0">
              <a:off x="459942" y="376244"/>
              <a:ext cx="105717" cy="105717"/>
              <a:chOff x="0" y="0"/>
              <a:chExt cx="812800" cy="812800"/>
            </a:xfrm>
          </p:grpSpPr>
          <p:sp>
            <p:nvSpPr>
              <p:cNvPr name="Freeform 80" id="80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81" id="81"/>
              <p:cNvSpPr txBox="true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1814"/>
                  </a:lnSpc>
                </a:pPr>
              </a:p>
            </p:txBody>
          </p:sp>
        </p:grpSp>
        <p:grpSp>
          <p:nvGrpSpPr>
            <p:cNvPr name="Group 82" id="82"/>
            <p:cNvGrpSpPr/>
            <p:nvPr/>
          </p:nvGrpSpPr>
          <p:grpSpPr>
            <a:xfrm rot="0">
              <a:off x="917338" y="376244"/>
              <a:ext cx="105717" cy="105717"/>
              <a:chOff x="0" y="0"/>
              <a:chExt cx="812800" cy="812800"/>
            </a:xfrm>
          </p:grpSpPr>
          <p:sp>
            <p:nvSpPr>
              <p:cNvPr name="Freeform 83" id="83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84" id="84"/>
              <p:cNvSpPr txBox="true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1814"/>
                  </a:lnSpc>
                </a:pPr>
              </a:p>
            </p:txBody>
          </p:sp>
        </p:grpSp>
        <p:grpSp>
          <p:nvGrpSpPr>
            <p:cNvPr name="Group 85" id="85"/>
            <p:cNvGrpSpPr/>
            <p:nvPr/>
          </p:nvGrpSpPr>
          <p:grpSpPr>
            <a:xfrm rot="0">
              <a:off x="1374734" y="376244"/>
              <a:ext cx="105717" cy="105717"/>
              <a:chOff x="0" y="0"/>
              <a:chExt cx="812800" cy="812800"/>
            </a:xfrm>
          </p:grpSpPr>
          <p:sp>
            <p:nvSpPr>
              <p:cNvPr name="Freeform 86" id="86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87" id="87"/>
              <p:cNvSpPr txBox="true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1814"/>
                  </a:lnSpc>
                </a:pPr>
              </a:p>
            </p:txBody>
          </p:sp>
        </p:grpSp>
        <p:grpSp>
          <p:nvGrpSpPr>
            <p:cNvPr name="Group 88" id="88"/>
            <p:cNvGrpSpPr/>
            <p:nvPr/>
          </p:nvGrpSpPr>
          <p:grpSpPr>
            <a:xfrm rot="0">
              <a:off x="0" y="742464"/>
              <a:ext cx="105717" cy="105717"/>
              <a:chOff x="0" y="0"/>
              <a:chExt cx="812800" cy="812800"/>
            </a:xfrm>
          </p:grpSpPr>
          <p:sp>
            <p:nvSpPr>
              <p:cNvPr name="Freeform 89" id="89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90" id="90"/>
              <p:cNvSpPr txBox="true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1814"/>
                  </a:lnSpc>
                </a:pPr>
              </a:p>
            </p:txBody>
          </p:sp>
        </p:grpSp>
        <p:grpSp>
          <p:nvGrpSpPr>
            <p:cNvPr name="Group 91" id="91"/>
            <p:cNvGrpSpPr/>
            <p:nvPr/>
          </p:nvGrpSpPr>
          <p:grpSpPr>
            <a:xfrm rot="0">
              <a:off x="459942" y="742464"/>
              <a:ext cx="105717" cy="105717"/>
              <a:chOff x="0" y="0"/>
              <a:chExt cx="812800" cy="812800"/>
            </a:xfrm>
          </p:grpSpPr>
          <p:sp>
            <p:nvSpPr>
              <p:cNvPr name="Freeform 92" id="92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93" id="93"/>
              <p:cNvSpPr txBox="true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1814"/>
                  </a:lnSpc>
                </a:pPr>
              </a:p>
            </p:txBody>
          </p:sp>
        </p:grpSp>
        <p:grpSp>
          <p:nvGrpSpPr>
            <p:cNvPr name="Group 94" id="94"/>
            <p:cNvGrpSpPr/>
            <p:nvPr/>
          </p:nvGrpSpPr>
          <p:grpSpPr>
            <a:xfrm rot="0">
              <a:off x="917338" y="742464"/>
              <a:ext cx="105717" cy="105717"/>
              <a:chOff x="0" y="0"/>
              <a:chExt cx="812800" cy="812800"/>
            </a:xfrm>
          </p:grpSpPr>
          <p:sp>
            <p:nvSpPr>
              <p:cNvPr name="Freeform 95" id="95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96" id="96"/>
              <p:cNvSpPr txBox="true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1814"/>
                  </a:lnSpc>
                </a:pPr>
              </a:p>
            </p:txBody>
          </p:sp>
        </p:grpSp>
        <p:grpSp>
          <p:nvGrpSpPr>
            <p:cNvPr name="Group 97" id="97"/>
            <p:cNvGrpSpPr/>
            <p:nvPr/>
          </p:nvGrpSpPr>
          <p:grpSpPr>
            <a:xfrm rot="0">
              <a:off x="1374734" y="742464"/>
              <a:ext cx="105717" cy="105717"/>
              <a:chOff x="0" y="0"/>
              <a:chExt cx="812800" cy="812800"/>
            </a:xfrm>
          </p:grpSpPr>
          <p:sp>
            <p:nvSpPr>
              <p:cNvPr name="Freeform 98" id="98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99" id="99"/>
              <p:cNvSpPr txBox="true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1814"/>
                  </a:lnSpc>
                </a:pPr>
              </a:p>
            </p:txBody>
          </p:sp>
        </p:grpSp>
        <p:grpSp>
          <p:nvGrpSpPr>
            <p:cNvPr name="Group 100" id="100"/>
            <p:cNvGrpSpPr/>
            <p:nvPr/>
          </p:nvGrpSpPr>
          <p:grpSpPr>
            <a:xfrm rot="0">
              <a:off x="0" y="1112130"/>
              <a:ext cx="105717" cy="105717"/>
              <a:chOff x="0" y="0"/>
              <a:chExt cx="812800" cy="812800"/>
            </a:xfrm>
          </p:grpSpPr>
          <p:sp>
            <p:nvSpPr>
              <p:cNvPr name="Freeform 101" id="101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102" id="102"/>
              <p:cNvSpPr txBox="true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1814"/>
                  </a:lnSpc>
                </a:pPr>
              </a:p>
            </p:txBody>
          </p:sp>
        </p:grpSp>
        <p:grpSp>
          <p:nvGrpSpPr>
            <p:cNvPr name="Group 103" id="103"/>
            <p:cNvGrpSpPr/>
            <p:nvPr/>
          </p:nvGrpSpPr>
          <p:grpSpPr>
            <a:xfrm rot="0">
              <a:off x="459942" y="1112130"/>
              <a:ext cx="105717" cy="105717"/>
              <a:chOff x="0" y="0"/>
              <a:chExt cx="812800" cy="812800"/>
            </a:xfrm>
          </p:grpSpPr>
          <p:sp>
            <p:nvSpPr>
              <p:cNvPr name="Freeform 104" id="104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105" id="105"/>
              <p:cNvSpPr txBox="true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1814"/>
                  </a:lnSpc>
                </a:pPr>
              </a:p>
            </p:txBody>
          </p:sp>
        </p:grpSp>
        <p:grpSp>
          <p:nvGrpSpPr>
            <p:cNvPr name="Group 106" id="106"/>
            <p:cNvGrpSpPr/>
            <p:nvPr/>
          </p:nvGrpSpPr>
          <p:grpSpPr>
            <a:xfrm rot="0">
              <a:off x="917338" y="1112130"/>
              <a:ext cx="105717" cy="105717"/>
              <a:chOff x="0" y="0"/>
              <a:chExt cx="812800" cy="812800"/>
            </a:xfrm>
          </p:grpSpPr>
          <p:sp>
            <p:nvSpPr>
              <p:cNvPr name="Freeform 107" id="107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108" id="108"/>
              <p:cNvSpPr txBox="true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1814"/>
                  </a:lnSpc>
                </a:pPr>
              </a:p>
            </p:txBody>
          </p:sp>
        </p:grpSp>
        <p:grpSp>
          <p:nvGrpSpPr>
            <p:cNvPr name="Group 109" id="109"/>
            <p:cNvGrpSpPr/>
            <p:nvPr/>
          </p:nvGrpSpPr>
          <p:grpSpPr>
            <a:xfrm rot="0">
              <a:off x="1374734" y="1112130"/>
              <a:ext cx="105717" cy="105717"/>
              <a:chOff x="0" y="0"/>
              <a:chExt cx="812800" cy="812800"/>
            </a:xfrm>
          </p:grpSpPr>
          <p:sp>
            <p:nvSpPr>
              <p:cNvPr name="Freeform 110" id="110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111" id="111"/>
              <p:cNvSpPr txBox="true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1814"/>
                  </a:lnSpc>
                </a:pPr>
              </a:p>
            </p:txBody>
          </p:sp>
        </p:grpSp>
      </p:grpSp>
      <p:sp>
        <p:nvSpPr>
          <p:cNvPr name="AutoShape 112" id="112"/>
          <p:cNvSpPr/>
          <p:nvPr/>
        </p:nvSpPr>
        <p:spPr>
          <a:xfrm>
            <a:off x="4130392" y="4254227"/>
            <a:ext cx="3453760" cy="0"/>
          </a:xfrm>
          <a:prstGeom prst="line">
            <a:avLst/>
          </a:prstGeom>
          <a:ln cap="flat" w="28575">
            <a:solidFill>
              <a:srgbClr val="FFFFFF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113" id="113"/>
          <p:cNvGrpSpPr/>
          <p:nvPr/>
        </p:nvGrpSpPr>
        <p:grpSpPr>
          <a:xfrm rot="0">
            <a:off x="4130392" y="6379357"/>
            <a:ext cx="2784075" cy="783846"/>
            <a:chOff x="0" y="0"/>
            <a:chExt cx="819879" cy="230834"/>
          </a:xfrm>
        </p:grpSpPr>
        <p:sp>
          <p:nvSpPr>
            <p:cNvPr name="Freeform 114" id="114"/>
            <p:cNvSpPr/>
            <p:nvPr/>
          </p:nvSpPr>
          <p:spPr>
            <a:xfrm flipH="false" flipV="false">
              <a:off x="0" y="0"/>
              <a:ext cx="819879" cy="230834"/>
            </a:xfrm>
            <a:custGeom>
              <a:avLst/>
              <a:gdLst/>
              <a:ahLst/>
              <a:cxnLst/>
              <a:rect r="r" b="b" t="t" l="l"/>
              <a:pathLst>
                <a:path h="230834" w="819879">
                  <a:moveTo>
                    <a:pt x="52835" y="0"/>
                  </a:moveTo>
                  <a:lnTo>
                    <a:pt x="767044" y="0"/>
                  </a:lnTo>
                  <a:cubicBezTo>
                    <a:pt x="781057" y="0"/>
                    <a:pt x="794495" y="5567"/>
                    <a:pt x="804404" y="15475"/>
                  </a:cubicBezTo>
                  <a:cubicBezTo>
                    <a:pt x="814312" y="25383"/>
                    <a:pt x="819879" y="38822"/>
                    <a:pt x="819879" y="52835"/>
                  </a:cubicBezTo>
                  <a:lnTo>
                    <a:pt x="819879" y="177999"/>
                  </a:lnTo>
                  <a:cubicBezTo>
                    <a:pt x="819879" y="207179"/>
                    <a:pt x="796224" y="230834"/>
                    <a:pt x="767044" y="230834"/>
                  </a:cubicBezTo>
                  <a:lnTo>
                    <a:pt x="52835" y="230834"/>
                  </a:lnTo>
                  <a:cubicBezTo>
                    <a:pt x="23655" y="230834"/>
                    <a:pt x="0" y="207179"/>
                    <a:pt x="0" y="177999"/>
                  </a:cubicBezTo>
                  <a:lnTo>
                    <a:pt x="0" y="52835"/>
                  </a:lnTo>
                  <a:cubicBezTo>
                    <a:pt x="0" y="23655"/>
                    <a:pt x="23655" y="0"/>
                    <a:pt x="52835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115" id="115"/>
            <p:cNvSpPr txBox="true"/>
            <p:nvPr/>
          </p:nvSpPr>
          <p:spPr>
            <a:xfrm>
              <a:off x="0" y="-19050"/>
              <a:ext cx="812800" cy="831850"/>
            </a:xfrm>
            <a:prstGeom prst="rect">
              <a:avLst/>
            </a:prstGeom>
          </p:spPr>
          <p:txBody>
            <a:bodyPr anchor="ctr" rtlCol="false" tIns="36576" lIns="36576" bIns="36576" rIns="36576"/>
            <a:lstStyle/>
            <a:p>
              <a:pPr algn="ctr">
                <a:lnSpc>
                  <a:spcPts val="1273"/>
                </a:lnSpc>
              </a:pPr>
            </a:p>
          </p:txBody>
        </p:sp>
      </p:grpSp>
      <p:sp>
        <p:nvSpPr>
          <p:cNvPr name="TextBox 116" id="116"/>
          <p:cNvSpPr txBox="true"/>
          <p:nvPr/>
        </p:nvSpPr>
        <p:spPr>
          <a:xfrm rot="0">
            <a:off x="4130392" y="2120800"/>
            <a:ext cx="3291344" cy="19724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7675"/>
              </a:lnSpc>
            </a:pPr>
            <a:r>
              <a:rPr lang="en-US" sz="6852">
                <a:solidFill>
                  <a:srgbClr val="FFFFFF"/>
                </a:solidFill>
                <a:latin typeface="Bebas Neue Bold"/>
              </a:rPr>
              <a:t>Insert text</a:t>
            </a:r>
          </a:p>
          <a:p>
            <a:pPr>
              <a:lnSpc>
                <a:spcPts val="7675"/>
              </a:lnSpc>
            </a:pPr>
            <a:r>
              <a:rPr lang="en-US" sz="6852">
                <a:solidFill>
                  <a:srgbClr val="FFFFFF"/>
                </a:solidFill>
                <a:latin typeface="Bebas Neue Bold"/>
              </a:rPr>
              <a:t>here</a:t>
            </a:r>
          </a:p>
        </p:txBody>
      </p:sp>
      <p:sp>
        <p:nvSpPr>
          <p:cNvPr name="TextBox 117" id="117"/>
          <p:cNvSpPr txBox="true"/>
          <p:nvPr/>
        </p:nvSpPr>
        <p:spPr>
          <a:xfrm rot="0">
            <a:off x="4130392" y="4713916"/>
            <a:ext cx="2770243" cy="11042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259"/>
              </a:lnSpc>
            </a:pPr>
            <a:r>
              <a:rPr lang="en-US" sz="3042">
                <a:solidFill>
                  <a:srgbClr val="FFFFFF"/>
                </a:solidFill>
                <a:latin typeface="Arial"/>
              </a:rPr>
              <a:t>Insert Text Here</a:t>
            </a:r>
          </a:p>
          <a:p>
            <a:pPr>
              <a:lnSpc>
                <a:spcPts val="4259"/>
              </a:lnSpc>
            </a:pPr>
            <a:r>
              <a:rPr lang="en-US" sz="3042">
                <a:solidFill>
                  <a:srgbClr val="FFFFFF"/>
                </a:solidFill>
                <a:latin typeface="Arial"/>
              </a:rPr>
              <a:t>Insert Text Here</a:t>
            </a:r>
          </a:p>
        </p:txBody>
      </p:sp>
      <p:sp>
        <p:nvSpPr>
          <p:cNvPr name="TextBox 118" id="118"/>
          <p:cNvSpPr txBox="true"/>
          <p:nvPr/>
        </p:nvSpPr>
        <p:spPr>
          <a:xfrm rot="0">
            <a:off x="619439" y="9313901"/>
            <a:ext cx="2770243" cy="5706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259"/>
              </a:lnSpc>
            </a:pPr>
            <a:r>
              <a:rPr lang="en-US" sz="3042">
                <a:solidFill>
                  <a:srgbClr val="FFFFFF"/>
                </a:solidFill>
                <a:latin typeface="Arial"/>
              </a:rPr>
              <a:t>Insert Text Here</a:t>
            </a:r>
          </a:p>
        </p:txBody>
      </p:sp>
      <p:sp>
        <p:nvSpPr>
          <p:cNvPr name="TextBox 119" id="119"/>
          <p:cNvSpPr txBox="true"/>
          <p:nvPr/>
        </p:nvSpPr>
        <p:spPr>
          <a:xfrm rot="0">
            <a:off x="4356370" y="6531665"/>
            <a:ext cx="2318287" cy="457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82"/>
              </a:lnSpc>
            </a:pPr>
            <a:r>
              <a:rPr lang="en-US" sz="2415">
                <a:solidFill>
                  <a:srgbClr val="0F4B38"/>
                </a:solidFill>
                <a:latin typeface="Arial Bold"/>
              </a:rPr>
              <a:t>Insert Text Here</a:t>
            </a:r>
          </a:p>
        </p:txBody>
      </p:sp>
      <p:grpSp>
        <p:nvGrpSpPr>
          <p:cNvPr name="Group 120" id="120"/>
          <p:cNvGrpSpPr/>
          <p:nvPr/>
        </p:nvGrpSpPr>
        <p:grpSpPr>
          <a:xfrm rot="0">
            <a:off x="3022771" y="7667604"/>
            <a:ext cx="3492270" cy="983236"/>
            <a:chOff x="0" y="0"/>
            <a:chExt cx="819879" cy="230834"/>
          </a:xfrm>
        </p:grpSpPr>
        <p:sp>
          <p:nvSpPr>
            <p:cNvPr name="Freeform 121" id="121"/>
            <p:cNvSpPr/>
            <p:nvPr/>
          </p:nvSpPr>
          <p:spPr>
            <a:xfrm flipH="false" flipV="false">
              <a:off x="0" y="0"/>
              <a:ext cx="819879" cy="230834"/>
            </a:xfrm>
            <a:custGeom>
              <a:avLst/>
              <a:gdLst/>
              <a:ahLst/>
              <a:cxnLst/>
              <a:rect r="r" b="b" t="t" l="l"/>
              <a:pathLst>
                <a:path h="230834" w="819879">
                  <a:moveTo>
                    <a:pt x="42121" y="0"/>
                  </a:moveTo>
                  <a:lnTo>
                    <a:pt x="777758" y="0"/>
                  </a:lnTo>
                  <a:cubicBezTo>
                    <a:pt x="788929" y="0"/>
                    <a:pt x="799643" y="4438"/>
                    <a:pt x="807542" y="12337"/>
                  </a:cubicBezTo>
                  <a:cubicBezTo>
                    <a:pt x="815441" y="20236"/>
                    <a:pt x="819879" y="30950"/>
                    <a:pt x="819879" y="42121"/>
                  </a:cubicBezTo>
                  <a:lnTo>
                    <a:pt x="819879" y="188713"/>
                  </a:lnTo>
                  <a:cubicBezTo>
                    <a:pt x="819879" y="199884"/>
                    <a:pt x="815441" y="210598"/>
                    <a:pt x="807542" y="218497"/>
                  </a:cubicBezTo>
                  <a:cubicBezTo>
                    <a:pt x="799643" y="226396"/>
                    <a:pt x="788929" y="230834"/>
                    <a:pt x="777758" y="230834"/>
                  </a:cubicBezTo>
                  <a:lnTo>
                    <a:pt x="42121" y="230834"/>
                  </a:lnTo>
                  <a:cubicBezTo>
                    <a:pt x="30950" y="230834"/>
                    <a:pt x="20236" y="226396"/>
                    <a:pt x="12337" y="218497"/>
                  </a:cubicBezTo>
                  <a:cubicBezTo>
                    <a:pt x="4438" y="210598"/>
                    <a:pt x="0" y="199884"/>
                    <a:pt x="0" y="188713"/>
                  </a:cubicBezTo>
                  <a:lnTo>
                    <a:pt x="0" y="42121"/>
                  </a:lnTo>
                  <a:cubicBezTo>
                    <a:pt x="0" y="30950"/>
                    <a:pt x="4438" y="20236"/>
                    <a:pt x="12337" y="12337"/>
                  </a:cubicBezTo>
                  <a:cubicBezTo>
                    <a:pt x="20236" y="4438"/>
                    <a:pt x="30950" y="0"/>
                    <a:pt x="42121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122" id="122"/>
            <p:cNvSpPr txBox="true"/>
            <p:nvPr/>
          </p:nvSpPr>
          <p:spPr>
            <a:xfrm>
              <a:off x="0" y="-19050"/>
              <a:ext cx="812800" cy="831850"/>
            </a:xfrm>
            <a:prstGeom prst="rect">
              <a:avLst/>
            </a:prstGeom>
          </p:spPr>
          <p:txBody>
            <a:bodyPr anchor="ctr" rtlCol="false" tIns="36576" lIns="36576" bIns="36576" rIns="36576"/>
            <a:lstStyle/>
            <a:p>
              <a:pPr algn="ctr">
                <a:lnSpc>
                  <a:spcPts val="1273"/>
                </a:lnSpc>
              </a:pPr>
            </a:p>
          </p:txBody>
        </p:sp>
      </p:grpSp>
      <p:sp>
        <p:nvSpPr>
          <p:cNvPr name="TextBox 123" id="123"/>
          <p:cNvSpPr txBox="true"/>
          <p:nvPr/>
        </p:nvSpPr>
        <p:spPr>
          <a:xfrm rot="0">
            <a:off x="3306232" y="7854309"/>
            <a:ext cx="2907999" cy="5777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42"/>
              </a:lnSpc>
            </a:pPr>
            <a:r>
              <a:rPr lang="en-US" sz="3030">
                <a:solidFill>
                  <a:srgbClr val="0F4B38"/>
                </a:solidFill>
                <a:latin typeface="Arial Bold"/>
              </a:rPr>
              <a:t>Insert Text Here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DAFj6lOYZY0</dc:identifier>
  <dcterms:modified xsi:type="dcterms:W3CDTF">2011-08-01T06:04:30Z</dcterms:modified>
  <cp:revision>1</cp:revision>
  <dc:title>Mockup 1-Instagram</dc:title>
</cp:coreProperties>
</file>