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7"/>
  </p:sldIdLst>
  <p:sldSz cx="7772400" cy="10058400"/>
  <p:notesSz cx="6858000" cy="9144000"/>
  <p:embeddedFontLst>
    <p:embeddedFont>
      <p:font typeface="Playlist Script" charset="1" panose="00000000000000000000"/>
      <p:regular r:id="rId6"/>
    </p:embeddedFont>
    <p:embeddedFont>
      <p:font typeface="Bebas Neue" charset="1" panose="00000500000000000000"/>
      <p:regular r:id="rId7"/>
    </p:embeddedFont>
    <p:embeddedFont>
      <p:font typeface="Bebas Neue Bold" charset="1" panose="020B0606020202050201"/>
      <p:regular r:id="rId8"/>
    </p:embeddedFont>
    <p:embeddedFont>
      <p:font typeface="Arimo" charset="1" panose="020B0604020202020204"/>
      <p:regular r:id="rId9"/>
    </p:embeddedFont>
    <p:embeddedFont>
      <p:font typeface="Arimo Bold" charset="1" panose="020B0704020202020204"/>
      <p:regular r:id="rId10"/>
    </p:embeddedFont>
    <p:embeddedFont>
      <p:font typeface="Arimo Italics" charset="1" panose="020B0604020202090204"/>
      <p:regular r:id="rId11"/>
    </p:embeddedFont>
    <p:embeddedFont>
      <p:font typeface="Arimo Bold Italics" charset="1" panose="020B0704020202090204"/>
      <p:regular r:id="rId12"/>
    </p:embeddedFont>
    <p:embeddedFont>
      <p:font typeface="Arial" charset="1" panose="020B0502020202020204"/>
      <p:regular r:id="rId13"/>
    </p:embeddedFont>
    <p:embeddedFont>
      <p:font typeface="Arial Bold" charset="1" panose="020B0802020202020204"/>
      <p:regular r:id="rId14"/>
    </p:embeddedFont>
    <p:embeddedFont>
      <p:font typeface="Arial Italics" charset="1" panose="020B0502020202090204"/>
      <p:regular r:id="rId15"/>
    </p:embeddedFont>
    <p:embeddedFont>
      <p:font typeface="Arial Bold Italics" charset="1" panose="020B0802020202090204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893213" y="319322"/>
            <a:ext cx="5985973" cy="12723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365"/>
              </a:lnSpc>
            </a:pPr>
            <a:r>
              <a:rPr lang="en-US" sz="7403">
                <a:solidFill>
                  <a:srgbClr val="000000"/>
                </a:solidFill>
                <a:latin typeface="Playlist Script"/>
              </a:rPr>
              <a:t>Password Tracker</a:t>
            </a:r>
          </a:p>
        </p:txBody>
      </p:sp>
      <p:sp>
        <p:nvSpPr>
          <p:cNvPr name="AutoShape 3" id="3"/>
          <p:cNvSpPr/>
          <p:nvPr/>
        </p:nvSpPr>
        <p:spPr>
          <a:xfrm>
            <a:off x="1077322" y="3002047"/>
            <a:ext cx="2487168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>
            <a:off x="1397512" y="2723432"/>
            <a:ext cx="216348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>
            <a:off x="1386082" y="2441492"/>
            <a:ext cx="217491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" id="6"/>
          <p:cNvSpPr/>
          <p:nvPr/>
        </p:nvSpPr>
        <p:spPr>
          <a:xfrm>
            <a:off x="1233450" y="2161457"/>
            <a:ext cx="2327544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7" id="7"/>
          <p:cNvSpPr txBox="true"/>
          <p:nvPr/>
        </p:nvSpPr>
        <p:spPr>
          <a:xfrm rot="0">
            <a:off x="584122" y="1925063"/>
            <a:ext cx="639803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Website 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222349" y="1930029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222349" y="2211969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222349" y="2494832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222349" y="2777695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AutoShape 12" id="12"/>
          <p:cNvSpPr/>
          <p:nvPr/>
        </p:nvSpPr>
        <p:spPr>
          <a:xfrm>
            <a:off x="612704" y="3282600"/>
            <a:ext cx="295178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3" id="13"/>
          <p:cNvSpPr txBox="true"/>
          <p:nvPr/>
        </p:nvSpPr>
        <p:spPr>
          <a:xfrm rot="0">
            <a:off x="1872603" y="3047362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872603" y="3340731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588403" y="2204787"/>
            <a:ext cx="753490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USername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588403" y="2484510"/>
            <a:ext cx="771009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Password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588403" y="2764233"/>
            <a:ext cx="441295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notes</a:t>
            </a:r>
          </a:p>
        </p:txBody>
      </p:sp>
      <p:sp>
        <p:nvSpPr>
          <p:cNvPr name="AutoShape 18" id="18"/>
          <p:cNvSpPr/>
          <p:nvPr/>
        </p:nvSpPr>
        <p:spPr>
          <a:xfrm>
            <a:off x="612704" y="3575969"/>
            <a:ext cx="295178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701110" y="3002047"/>
            <a:ext cx="2487168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5021300" y="2723432"/>
            <a:ext cx="216348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5009870" y="2441492"/>
            <a:ext cx="217491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857238" y="2161457"/>
            <a:ext cx="2327544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3" id="23"/>
          <p:cNvSpPr txBox="true"/>
          <p:nvPr/>
        </p:nvSpPr>
        <p:spPr>
          <a:xfrm rot="0">
            <a:off x="4212190" y="1925063"/>
            <a:ext cx="639803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Website 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5846137" y="1930029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5846137" y="2211969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5846137" y="2494832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5846137" y="2777695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AutoShape 28" id="28"/>
          <p:cNvSpPr/>
          <p:nvPr/>
        </p:nvSpPr>
        <p:spPr>
          <a:xfrm>
            <a:off x="4236492" y="3282600"/>
            <a:ext cx="295178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9" id="29"/>
          <p:cNvSpPr txBox="true"/>
          <p:nvPr/>
        </p:nvSpPr>
        <p:spPr>
          <a:xfrm rot="0">
            <a:off x="5524973" y="3028312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AutoShape 30" id="30"/>
          <p:cNvSpPr/>
          <p:nvPr/>
        </p:nvSpPr>
        <p:spPr>
          <a:xfrm>
            <a:off x="4236492" y="3575969"/>
            <a:ext cx="295178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1" id="31"/>
          <p:cNvSpPr txBox="true"/>
          <p:nvPr/>
        </p:nvSpPr>
        <p:spPr>
          <a:xfrm rot="0">
            <a:off x="5524973" y="3331206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4212190" y="2204787"/>
            <a:ext cx="753490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USername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4212190" y="2484510"/>
            <a:ext cx="771009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Password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4212190" y="2764233"/>
            <a:ext cx="441295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notes</a:t>
            </a:r>
          </a:p>
        </p:txBody>
      </p:sp>
      <p:sp>
        <p:nvSpPr>
          <p:cNvPr name="AutoShape 35" id="35"/>
          <p:cNvSpPr/>
          <p:nvPr/>
        </p:nvSpPr>
        <p:spPr>
          <a:xfrm>
            <a:off x="1073826" y="4919652"/>
            <a:ext cx="2487168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>
            <a:off x="1394016" y="4641037"/>
            <a:ext cx="216348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7" id="37"/>
          <p:cNvSpPr/>
          <p:nvPr/>
        </p:nvSpPr>
        <p:spPr>
          <a:xfrm>
            <a:off x="1382586" y="4359097"/>
            <a:ext cx="217491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8" id="38"/>
          <p:cNvSpPr/>
          <p:nvPr/>
        </p:nvSpPr>
        <p:spPr>
          <a:xfrm>
            <a:off x="1229954" y="4079062"/>
            <a:ext cx="2327544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9" id="39"/>
          <p:cNvSpPr txBox="true"/>
          <p:nvPr/>
        </p:nvSpPr>
        <p:spPr>
          <a:xfrm rot="0">
            <a:off x="580626" y="3842669"/>
            <a:ext cx="639803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Website 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218853" y="3847634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2218853" y="4129574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2218853" y="4412437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2218853" y="4695300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AutoShape 44" id="44"/>
          <p:cNvSpPr/>
          <p:nvPr/>
        </p:nvSpPr>
        <p:spPr>
          <a:xfrm>
            <a:off x="609208" y="5200206"/>
            <a:ext cx="295178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5" id="45"/>
          <p:cNvSpPr txBox="true"/>
          <p:nvPr/>
        </p:nvSpPr>
        <p:spPr>
          <a:xfrm rot="0">
            <a:off x="1869107" y="4964968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AutoShape 46" id="46"/>
          <p:cNvSpPr/>
          <p:nvPr/>
        </p:nvSpPr>
        <p:spPr>
          <a:xfrm>
            <a:off x="609208" y="5493574"/>
            <a:ext cx="295178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7" id="47"/>
          <p:cNvSpPr txBox="true"/>
          <p:nvPr/>
        </p:nvSpPr>
        <p:spPr>
          <a:xfrm rot="0">
            <a:off x="1869107" y="5258336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48" id="48"/>
          <p:cNvSpPr txBox="true"/>
          <p:nvPr/>
        </p:nvSpPr>
        <p:spPr>
          <a:xfrm rot="0">
            <a:off x="584907" y="4122392"/>
            <a:ext cx="753490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USername</a:t>
            </a:r>
          </a:p>
        </p:txBody>
      </p:sp>
      <p:sp>
        <p:nvSpPr>
          <p:cNvPr name="TextBox 49" id="49"/>
          <p:cNvSpPr txBox="true"/>
          <p:nvPr/>
        </p:nvSpPr>
        <p:spPr>
          <a:xfrm rot="0">
            <a:off x="584907" y="4402115"/>
            <a:ext cx="771009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Password</a:t>
            </a:r>
          </a:p>
        </p:txBody>
      </p:sp>
      <p:sp>
        <p:nvSpPr>
          <p:cNvPr name="TextBox 50" id="50"/>
          <p:cNvSpPr txBox="true"/>
          <p:nvPr/>
        </p:nvSpPr>
        <p:spPr>
          <a:xfrm rot="0">
            <a:off x="584907" y="4681839"/>
            <a:ext cx="441295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notes</a:t>
            </a:r>
          </a:p>
        </p:txBody>
      </p:sp>
      <p:sp>
        <p:nvSpPr>
          <p:cNvPr name="AutoShape 51" id="51"/>
          <p:cNvSpPr/>
          <p:nvPr/>
        </p:nvSpPr>
        <p:spPr>
          <a:xfrm>
            <a:off x="4697614" y="4919652"/>
            <a:ext cx="2487168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2" id="52"/>
          <p:cNvSpPr/>
          <p:nvPr/>
        </p:nvSpPr>
        <p:spPr>
          <a:xfrm>
            <a:off x="5017803" y="4641037"/>
            <a:ext cx="216348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3" id="53"/>
          <p:cNvSpPr/>
          <p:nvPr/>
        </p:nvSpPr>
        <p:spPr>
          <a:xfrm>
            <a:off x="5006373" y="4359097"/>
            <a:ext cx="217491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4" id="54"/>
          <p:cNvSpPr/>
          <p:nvPr/>
        </p:nvSpPr>
        <p:spPr>
          <a:xfrm>
            <a:off x="4853742" y="4079062"/>
            <a:ext cx="2327544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55" id="55"/>
          <p:cNvSpPr txBox="true"/>
          <p:nvPr/>
        </p:nvSpPr>
        <p:spPr>
          <a:xfrm rot="0">
            <a:off x="4208694" y="3842669"/>
            <a:ext cx="639803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Website </a:t>
            </a:r>
          </a:p>
        </p:txBody>
      </p:sp>
      <p:sp>
        <p:nvSpPr>
          <p:cNvPr name="TextBox 56" id="56"/>
          <p:cNvSpPr txBox="true"/>
          <p:nvPr/>
        </p:nvSpPr>
        <p:spPr>
          <a:xfrm rot="0">
            <a:off x="5842641" y="3847634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57" id="57"/>
          <p:cNvSpPr txBox="true"/>
          <p:nvPr/>
        </p:nvSpPr>
        <p:spPr>
          <a:xfrm rot="0">
            <a:off x="5842641" y="4129574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58" id="58"/>
          <p:cNvSpPr txBox="true"/>
          <p:nvPr/>
        </p:nvSpPr>
        <p:spPr>
          <a:xfrm rot="0">
            <a:off x="5842641" y="4412437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59" id="59"/>
          <p:cNvSpPr txBox="true"/>
          <p:nvPr/>
        </p:nvSpPr>
        <p:spPr>
          <a:xfrm rot="0">
            <a:off x="5842641" y="4695300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AutoShape 60" id="60"/>
          <p:cNvSpPr/>
          <p:nvPr/>
        </p:nvSpPr>
        <p:spPr>
          <a:xfrm>
            <a:off x="4232995" y="5200206"/>
            <a:ext cx="295178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61" id="61"/>
          <p:cNvSpPr txBox="true"/>
          <p:nvPr/>
        </p:nvSpPr>
        <p:spPr>
          <a:xfrm rot="0">
            <a:off x="5492895" y="4964968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62" id="62"/>
          <p:cNvSpPr txBox="true"/>
          <p:nvPr/>
        </p:nvSpPr>
        <p:spPr>
          <a:xfrm rot="0">
            <a:off x="5492895" y="5258336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63" id="63"/>
          <p:cNvSpPr txBox="true"/>
          <p:nvPr/>
        </p:nvSpPr>
        <p:spPr>
          <a:xfrm rot="0">
            <a:off x="4208694" y="4122392"/>
            <a:ext cx="753490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USername</a:t>
            </a:r>
          </a:p>
        </p:txBody>
      </p:sp>
      <p:sp>
        <p:nvSpPr>
          <p:cNvPr name="TextBox 64" id="64"/>
          <p:cNvSpPr txBox="true"/>
          <p:nvPr/>
        </p:nvSpPr>
        <p:spPr>
          <a:xfrm rot="0">
            <a:off x="4208694" y="4402115"/>
            <a:ext cx="771009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Password</a:t>
            </a:r>
          </a:p>
        </p:txBody>
      </p:sp>
      <p:sp>
        <p:nvSpPr>
          <p:cNvPr name="TextBox 65" id="65"/>
          <p:cNvSpPr txBox="true"/>
          <p:nvPr/>
        </p:nvSpPr>
        <p:spPr>
          <a:xfrm rot="0">
            <a:off x="4208694" y="4681839"/>
            <a:ext cx="441295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notes</a:t>
            </a:r>
          </a:p>
        </p:txBody>
      </p:sp>
      <p:sp>
        <p:nvSpPr>
          <p:cNvPr name="AutoShape 66" id="66"/>
          <p:cNvSpPr/>
          <p:nvPr/>
        </p:nvSpPr>
        <p:spPr>
          <a:xfrm>
            <a:off x="4232995" y="5493574"/>
            <a:ext cx="295178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7" id="67"/>
          <p:cNvSpPr/>
          <p:nvPr/>
        </p:nvSpPr>
        <p:spPr>
          <a:xfrm>
            <a:off x="1109401" y="6837258"/>
            <a:ext cx="2487168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8" id="68"/>
          <p:cNvSpPr/>
          <p:nvPr/>
        </p:nvSpPr>
        <p:spPr>
          <a:xfrm>
            <a:off x="1429590" y="6558643"/>
            <a:ext cx="216348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9" id="69"/>
          <p:cNvSpPr/>
          <p:nvPr/>
        </p:nvSpPr>
        <p:spPr>
          <a:xfrm>
            <a:off x="1418160" y="6276703"/>
            <a:ext cx="217491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0" id="70"/>
          <p:cNvSpPr/>
          <p:nvPr/>
        </p:nvSpPr>
        <p:spPr>
          <a:xfrm>
            <a:off x="1265529" y="5996668"/>
            <a:ext cx="2327544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71" id="71"/>
          <p:cNvSpPr txBox="true"/>
          <p:nvPr/>
        </p:nvSpPr>
        <p:spPr>
          <a:xfrm rot="0">
            <a:off x="616200" y="5760274"/>
            <a:ext cx="639803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Website </a:t>
            </a:r>
          </a:p>
        </p:txBody>
      </p:sp>
      <p:sp>
        <p:nvSpPr>
          <p:cNvPr name="TextBox 72" id="72"/>
          <p:cNvSpPr txBox="true"/>
          <p:nvPr/>
        </p:nvSpPr>
        <p:spPr>
          <a:xfrm rot="0">
            <a:off x="2254428" y="5765240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73" id="73"/>
          <p:cNvSpPr txBox="true"/>
          <p:nvPr/>
        </p:nvSpPr>
        <p:spPr>
          <a:xfrm rot="0">
            <a:off x="2254428" y="6047180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74" id="74"/>
          <p:cNvSpPr txBox="true"/>
          <p:nvPr/>
        </p:nvSpPr>
        <p:spPr>
          <a:xfrm rot="0">
            <a:off x="2254428" y="6330043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75" id="75"/>
          <p:cNvSpPr txBox="true"/>
          <p:nvPr/>
        </p:nvSpPr>
        <p:spPr>
          <a:xfrm rot="0">
            <a:off x="2254428" y="6612906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AutoShape 76" id="76"/>
          <p:cNvSpPr/>
          <p:nvPr/>
        </p:nvSpPr>
        <p:spPr>
          <a:xfrm>
            <a:off x="644782" y="7117811"/>
            <a:ext cx="295178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77" id="77"/>
          <p:cNvSpPr txBox="true"/>
          <p:nvPr/>
        </p:nvSpPr>
        <p:spPr>
          <a:xfrm rot="0">
            <a:off x="1904681" y="6882573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AutoShape 78" id="78"/>
          <p:cNvSpPr/>
          <p:nvPr/>
        </p:nvSpPr>
        <p:spPr>
          <a:xfrm>
            <a:off x="644782" y="7411180"/>
            <a:ext cx="295178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79" id="79"/>
          <p:cNvSpPr txBox="true"/>
          <p:nvPr/>
        </p:nvSpPr>
        <p:spPr>
          <a:xfrm rot="0">
            <a:off x="1904681" y="7175942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80" id="80"/>
          <p:cNvSpPr txBox="true"/>
          <p:nvPr/>
        </p:nvSpPr>
        <p:spPr>
          <a:xfrm rot="0">
            <a:off x="620481" y="6039998"/>
            <a:ext cx="753490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USername</a:t>
            </a:r>
          </a:p>
        </p:txBody>
      </p:sp>
      <p:sp>
        <p:nvSpPr>
          <p:cNvPr name="TextBox 81" id="81"/>
          <p:cNvSpPr txBox="true"/>
          <p:nvPr/>
        </p:nvSpPr>
        <p:spPr>
          <a:xfrm rot="0">
            <a:off x="620481" y="6319721"/>
            <a:ext cx="771009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Password</a:t>
            </a:r>
          </a:p>
        </p:txBody>
      </p:sp>
      <p:sp>
        <p:nvSpPr>
          <p:cNvPr name="TextBox 82" id="82"/>
          <p:cNvSpPr txBox="true"/>
          <p:nvPr/>
        </p:nvSpPr>
        <p:spPr>
          <a:xfrm rot="0">
            <a:off x="620481" y="6599444"/>
            <a:ext cx="441295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notes</a:t>
            </a:r>
          </a:p>
        </p:txBody>
      </p:sp>
      <p:sp>
        <p:nvSpPr>
          <p:cNvPr name="AutoShape 83" id="83"/>
          <p:cNvSpPr/>
          <p:nvPr/>
        </p:nvSpPr>
        <p:spPr>
          <a:xfrm>
            <a:off x="4733188" y="6837258"/>
            <a:ext cx="2487168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4" id="84"/>
          <p:cNvSpPr/>
          <p:nvPr/>
        </p:nvSpPr>
        <p:spPr>
          <a:xfrm>
            <a:off x="5053378" y="6558643"/>
            <a:ext cx="216348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5" id="85"/>
          <p:cNvSpPr/>
          <p:nvPr/>
        </p:nvSpPr>
        <p:spPr>
          <a:xfrm>
            <a:off x="5041948" y="6276703"/>
            <a:ext cx="217491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6" id="86"/>
          <p:cNvSpPr/>
          <p:nvPr/>
        </p:nvSpPr>
        <p:spPr>
          <a:xfrm>
            <a:off x="4889316" y="5996668"/>
            <a:ext cx="2327544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87" id="87"/>
          <p:cNvSpPr txBox="true"/>
          <p:nvPr/>
        </p:nvSpPr>
        <p:spPr>
          <a:xfrm rot="0">
            <a:off x="4244269" y="5760274"/>
            <a:ext cx="639803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Website </a:t>
            </a:r>
          </a:p>
        </p:txBody>
      </p:sp>
      <p:sp>
        <p:nvSpPr>
          <p:cNvPr name="TextBox 88" id="88"/>
          <p:cNvSpPr txBox="true"/>
          <p:nvPr/>
        </p:nvSpPr>
        <p:spPr>
          <a:xfrm rot="0">
            <a:off x="5878215" y="5765240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89" id="89"/>
          <p:cNvSpPr txBox="true"/>
          <p:nvPr/>
        </p:nvSpPr>
        <p:spPr>
          <a:xfrm rot="0">
            <a:off x="5878215" y="6047180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90" id="90"/>
          <p:cNvSpPr txBox="true"/>
          <p:nvPr/>
        </p:nvSpPr>
        <p:spPr>
          <a:xfrm rot="0">
            <a:off x="5878215" y="6330043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91" id="91"/>
          <p:cNvSpPr txBox="true"/>
          <p:nvPr/>
        </p:nvSpPr>
        <p:spPr>
          <a:xfrm rot="0">
            <a:off x="5878215" y="6612906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AutoShape 92" id="92"/>
          <p:cNvSpPr/>
          <p:nvPr/>
        </p:nvSpPr>
        <p:spPr>
          <a:xfrm>
            <a:off x="4268570" y="7117811"/>
            <a:ext cx="295178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93" id="93"/>
          <p:cNvSpPr txBox="true"/>
          <p:nvPr/>
        </p:nvSpPr>
        <p:spPr>
          <a:xfrm rot="0">
            <a:off x="5528469" y="6882573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AutoShape 94" id="94"/>
          <p:cNvSpPr/>
          <p:nvPr/>
        </p:nvSpPr>
        <p:spPr>
          <a:xfrm>
            <a:off x="4268570" y="7411180"/>
            <a:ext cx="295178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95" id="95"/>
          <p:cNvSpPr txBox="true"/>
          <p:nvPr/>
        </p:nvSpPr>
        <p:spPr>
          <a:xfrm rot="0">
            <a:off x="5528469" y="7175942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96" id="96"/>
          <p:cNvSpPr txBox="true"/>
          <p:nvPr/>
        </p:nvSpPr>
        <p:spPr>
          <a:xfrm rot="0">
            <a:off x="4244269" y="6039998"/>
            <a:ext cx="753490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USername</a:t>
            </a:r>
          </a:p>
        </p:txBody>
      </p:sp>
      <p:sp>
        <p:nvSpPr>
          <p:cNvPr name="TextBox 97" id="97"/>
          <p:cNvSpPr txBox="true"/>
          <p:nvPr/>
        </p:nvSpPr>
        <p:spPr>
          <a:xfrm rot="0">
            <a:off x="4244269" y="6319721"/>
            <a:ext cx="771009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Password</a:t>
            </a:r>
          </a:p>
        </p:txBody>
      </p:sp>
      <p:sp>
        <p:nvSpPr>
          <p:cNvPr name="TextBox 98" id="98"/>
          <p:cNvSpPr txBox="true"/>
          <p:nvPr/>
        </p:nvSpPr>
        <p:spPr>
          <a:xfrm rot="0">
            <a:off x="4244269" y="6599444"/>
            <a:ext cx="441295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notes</a:t>
            </a:r>
          </a:p>
        </p:txBody>
      </p:sp>
      <p:sp>
        <p:nvSpPr>
          <p:cNvPr name="AutoShape 99" id="99"/>
          <p:cNvSpPr/>
          <p:nvPr/>
        </p:nvSpPr>
        <p:spPr>
          <a:xfrm>
            <a:off x="1105905" y="8754863"/>
            <a:ext cx="2487168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0" id="100"/>
          <p:cNvSpPr/>
          <p:nvPr/>
        </p:nvSpPr>
        <p:spPr>
          <a:xfrm>
            <a:off x="1426094" y="8476248"/>
            <a:ext cx="216348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1" id="101"/>
          <p:cNvSpPr/>
          <p:nvPr/>
        </p:nvSpPr>
        <p:spPr>
          <a:xfrm>
            <a:off x="1414664" y="8194308"/>
            <a:ext cx="217491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2" id="102"/>
          <p:cNvSpPr/>
          <p:nvPr/>
        </p:nvSpPr>
        <p:spPr>
          <a:xfrm>
            <a:off x="1262032" y="7914273"/>
            <a:ext cx="2327544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03" id="103"/>
          <p:cNvSpPr txBox="true"/>
          <p:nvPr/>
        </p:nvSpPr>
        <p:spPr>
          <a:xfrm rot="0">
            <a:off x="612704" y="7677880"/>
            <a:ext cx="639803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Website </a:t>
            </a:r>
          </a:p>
        </p:txBody>
      </p:sp>
      <p:sp>
        <p:nvSpPr>
          <p:cNvPr name="TextBox 104" id="104"/>
          <p:cNvSpPr txBox="true"/>
          <p:nvPr/>
        </p:nvSpPr>
        <p:spPr>
          <a:xfrm rot="0">
            <a:off x="2250931" y="7682845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05" id="105"/>
          <p:cNvSpPr txBox="true"/>
          <p:nvPr/>
        </p:nvSpPr>
        <p:spPr>
          <a:xfrm rot="0">
            <a:off x="2250931" y="7964785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06" id="106"/>
          <p:cNvSpPr txBox="true"/>
          <p:nvPr/>
        </p:nvSpPr>
        <p:spPr>
          <a:xfrm rot="0">
            <a:off x="2250931" y="8247648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07" id="107"/>
          <p:cNvSpPr txBox="true"/>
          <p:nvPr/>
        </p:nvSpPr>
        <p:spPr>
          <a:xfrm rot="0">
            <a:off x="2250931" y="8530511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AutoShape 108" id="108"/>
          <p:cNvSpPr/>
          <p:nvPr/>
        </p:nvSpPr>
        <p:spPr>
          <a:xfrm>
            <a:off x="641286" y="9035416"/>
            <a:ext cx="295178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09" id="109"/>
          <p:cNvSpPr txBox="true"/>
          <p:nvPr/>
        </p:nvSpPr>
        <p:spPr>
          <a:xfrm rot="0">
            <a:off x="1901185" y="8800178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AutoShape 110" id="110"/>
          <p:cNvSpPr/>
          <p:nvPr/>
        </p:nvSpPr>
        <p:spPr>
          <a:xfrm>
            <a:off x="641286" y="9328785"/>
            <a:ext cx="295178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11" id="111"/>
          <p:cNvSpPr txBox="true"/>
          <p:nvPr/>
        </p:nvSpPr>
        <p:spPr>
          <a:xfrm rot="0">
            <a:off x="1901185" y="9093547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12" id="112"/>
          <p:cNvSpPr txBox="true"/>
          <p:nvPr/>
        </p:nvSpPr>
        <p:spPr>
          <a:xfrm rot="0">
            <a:off x="616985" y="7957603"/>
            <a:ext cx="753490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USername</a:t>
            </a:r>
          </a:p>
        </p:txBody>
      </p:sp>
      <p:sp>
        <p:nvSpPr>
          <p:cNvPr name="TextBox 113" id="113"/>
          <p:cNvSpPr txBox="true"/>
          <p:nvPr/>
        </p:nvSpPr>
        <p:spPr>
          <a:xfrm rot="0">
            <a:off x="616985" y="8237326"/>
            <a:ext cx="771009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Password</a:t>
            </a:r>
          </a:p>
        </p:txBody>
      </p:sp>
      <p:sp>
        <p:nvSpPr>
          <p:cNvPr name="TextBox 114" id="114"/>
          <p:cNvSpPr txBox="true"/>
          <p:nvPr/>
        </p:nvSpPr>
        <p:spPr>
          <a:xfrm rot="0">
            <a:off x="616985" y="8517050"/>
            <a:ext cx="441295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notes</a:t>
            </a:r>
          </a:p>
        </p:txBody>
      </p:sp>
      <p:sp>
        <p:nvSpPr>
          <p:cNvPr name="AutoShape 115" id="115"/>
          <p:cNvSpPr/>
          <p:nvPr/>
        </p:nvSpPr>
        <p:spPr>
          <a:xfrm>
            <a:off x="4729692" y="8754863"/>
            <a:ext cx="2487168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6" id="116"/>
          <p:cNvSpPr/>
          <p:nvPr/>
        </p:nvSpPr>
        <p:spPr>
          <a:xfrm>
            <a:off x="5049882" y="8476248"/>
            <a:ext cx="216348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7" id="117"/>
          <p:cNvSpPr/>
          <p:nvPr/>
        </p:nvSpPr>
        <p:spPr>
          <a:xfrm>
            <a:off x="5038452" y="8194308"/>
            <a:ext cx="2174912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8" id="118"/>
          <p:cNvSpPr/>
          <p:nvPr/>
        </p:nvSpPr>
        <p:spPr>
          <a:xfrm>
            <a:off x="4885820" y="7914273"/>
            <a:ext cx="2327544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19" id="119"/>
          <p:cNvSpPr txBox="true"/>
          <p:nvPr/>
        </p:nvSpPr>
        <p:spPr>
          <a:xfrm rot="0">
            <a:off x="4240773" y="7677880"/>
            <a:ext cx="639803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Website </a:t>
            </a:r>
          </a:p>
        </p:txBody>
      </p:sp>
      <p:sp>
        <p:nvSpPr>
          <p:cNvPr name="TextBox 120" id="120"/>
          <p:cNvSpPr txBox="true"/>
          <p:nvPr/>
        </p:nvSpPr>
        <p:spPr>
          <a:xfrm rot="0">
            <a:off x="5874719" y="7682845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21" id="121"/>
          <p:cNvSpPr txBox="true"/>
          <p:nvPr/>
        </p:nvSpPr>
        <p:spPr>
          <a:xfrm rot="0">
            <a:off x="5874719" y="7964785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22" id="122"/>
          <p:cNvSpPr txBox="true"/>
          <p:nvPr/>
        </p:nvSpPr>
        <p:spPr>
          <a:xfrm rot="0">
            <a:off x="5874719" y="8247648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23" id="123"/>
          <p:cNvSpPr txBox="true"/>
          <p:nvPr/>
        </p:nvSpPr>
        <p:spPr>
          <a:xfrm rot="0">
            <a:off x="5874719" y="8530511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AutoShape 124" id="124"/>
          <p:cNvSpPr/>
          <p:nvPr/>
        </p:nvSpPr>
        <p:spPr>
          <a:xfrm>
            <a:off x="4265074" y="9035416"/>
            <a:ext cx="295178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25" id="125"/>
          <p:cNvSpPr txBox="true"/>
          <p:nvPr/>
        </p:nvSpPr>
        <p:spPr>
          <a:xfrm rot="0">
            <a:off x="5524973" y="8800178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AutoShape 126" id="126"/>
          <p:cNvSpPr/>
          <p:nvPr/>
        </p:nvSpPr>
        <p:spPr>
          <a:xfrm>
            <a:off x="4265074" y="9328785"/>
            <a:ext cx="295178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27" id="127"/>
          <p:cNvSpPr txBox="true"/>
          <p:nvPr/>
        </p:nvSpPr>
        <p:spPr>
          <a:xfrm rot="0">
            <a:off x="5524973" y="9093547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28" id="128"/>
          <p:cNvSpPr txBox="true"/>
          <p:nvPr/>
        </p:nvSpPr>
        <p:spPr>
          <a:xfrm rot="0">
            <a:off x="4240773" y="7957603"/>
            <a:ext cx="753490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USername</a:t>
            </a:r>
          </a:p>
        </p:txBody>
      </p:sp>
      <p:sp>
        <p:nvSpPr>
          <p:cNvPr name="TextBox 129" id="129"/>
          <p:cNvSpPr txBox="true"/>
          <p:nvPr/>
        </p:nvSpPr>
        <p:spPr>
          <a:xfrm rot="0">
            <a:off x="4240773" y="8237326"/>
            <a:ext cx="771009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Password</a:t>
            </a:r>
          </a:p>
        </p:txBody>
      </p:sp>
      <p:sp>
        <p:nvSpPr>
          <p:cNvPr name="TextBox 130" id="130"/>
          <p:cNvSpPr txBox="true"/>
          <p:nvPr/>
        </p:nvSpPr>
        <p:spPr>
          <a:xfrm rot="0">
            <a:off x="4240773" y="8517050"/>
            <a:ext cx="441295" cy="327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574"/>
              </a:lnSpc>
            </a:pPr>
            <a:r>
              <a:rPr lang="en-US" sz="1838">
                <a:solidFill>
                  <a:srgbClr val="000000"/>
                </a:solidFill>
                <a:latin typeface="Bebas Neue"/>
              </a:rPr>
              <a:t>notes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DAFj7iCKXTE</dc:identifier>
  <dcterms:modified xsi:type="dcterms:W3CDTF">2011-08-01T06:04:30Z</dcterms:modified>
  <cp:revision>1</cp:revision>
  <dc:title>Password Tracker-Minimal</dc:title>
</cp:coreProperties>
</file>