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</p:sldIdLst>
  <p:sldSz cx="7772400" cy="10058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Open Sans" charset="1" panose="020B0606030504020204"/>
      <p:regular r:id="rId10"/>
    </p:embeddedFont>
    <p:embeddedFont>
      <p:font typeface="Open Sans Bold" charset="1" panose="020B0806030504020204"/>
      <p:regular r:id="rId11"/>
    </p:embeddedFont>
    <p:embeddedFont>
      <p:font typeface="Open Sans Italics" charset="1" panose="020B0606030504020204"/>
      <p:regular r:id="rId12"/>
    </p:embeddedFont>
    <p:embeddedFont>
      <p:font typeface="Open Sans Bold Italics" charset="1" panose="020B0806030504020204"/>
      <p:regular r:id="rId13"/>
    </p:embeddedFont>
    <p:embeddedFont>
      <p:font typeface="Belleza" charset="1" panose="02000503050000020003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4756">
            <a:off x="1214640" y="4846950"/>
            <a:ext cx="5277900" cy="0"/>
          </a:xfrm>
          <a:prstGeom prst="line">
            <a:avLst/>
          </a:prstGeom>
          <a:ln cap="rnd" w="19050">
            <a:solidFill>
              <a:srgbClr val="669BB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1211822" y="5367728"/>
            <a:ext cx="5280726" cy="0"/>
          </a:xfrm>
          <a:prstGeom prst="line">
            <a:avLst/>
          </a:prstGeom>
          <a:ln cap="rnd" w="19050">
            <a:solidFill>
              <a:srgbClr val="669BB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 rot="4776">
            <a:off x="1237408" y="5895808"/>
            <a:ext cx="5255143" cy="0"/>
          </a:xfrm>
          <a:prstGeom prst="line">
            <a:avLst/>
          </a:prstGeom>
          <a:ln cap="rnd" w="19050">
            <a:solidFill>
              <a:srgbClr val="669BB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 rot="0">
            <a:off x="1234590" y="6416586"/>
            <a:ext cx="5257948" cy="0"/>
          </a:xfrm>
          <a:prstGeom prst="line">
            <a:avLst/>
          </a:prstGeom>
          <a:ln cap="rnd" w="19050">
            <a:solidFill>
              <a:srgbClr val="669BB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" id="6"/>
          <p:cNvSpPr/>
          <p:nvPr/>
        </p:nvSpPr>
        <p:spPr>
          <a:xfrm rot="4767">
            <a:off x="1227434" y="6944667"/>
            <a:ext cx="5265126" cy="0"/>
          </a:xfrm>
          <a:prstGeom prst="line">
            <a:avLst/>
          </a:prstGeom>
          <a:ln cap="rnd" w="19050">
            <a:solidFill>
              <a:srgbClr val="669BB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1224616" y="7465445"/>
            <a:ext cx="5267922" cy="0"/>
          </a:xfrm>
          <a:prstGeom prst="line">
            <a:avLst/>
          </a:prstGeom>
          <a:ln cap="rnd" w="19050">
            <a:solidFill>
              <a:srgbClr val="669BB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4765">
            <a:off x="1224614" y="7993525"/>
            <a:ext cx="5267957" cy="0"/>
          </a:xfrm>
          <a:prstGeom prst="line">
            <a:avLst/>
          </a:prstGeom>
          <a:ln cap="rnd" w="19050">
            <a:solidFill>
              <a:srgbClr val="669BB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1224616" y="8514303"/>
            <a:ext cx="5267922" cy="0"/>
          </a:xfrm>
          <a:prstGeom prst="line">
            <a:avLst/>
          </a:prstGeom>
          <a:ln cap="rnd" w="19050">
            <a:solidFill>
              <a:srgbClr val="669BB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-5395136">
            <a:off x="-273400" y="6416586"/>
            <a:ext cx="5161296" cy="0"/>
          </a:xfrm>
          <a:prstGeom prst="line">
            <a:avLst/>
          </a:prstGeom>
          <a:ln cap="rnd" w="19050">
            <a:solidFill>
              <a:srgbClr val="669BB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-5400000">
            <a:off x="229247" y="6402296"/>
            <a:ext cx="5213893" cy="0"/>
          </a:xfrm>
          <a:prstGeom prst="line">
            <a:avLst/>
          </a:prstGeom>
          <a:ln cap="rnd" w="19050">
            <a:solidFill>
              <a:srgbClr val="669BB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-5405658">
            <a:off x="2336981" y="6425183"/>
            <a:ext cx="5194727" cy="0"/>
          </a:xfrm>
          <a:prstGeom prst="line">
            <a:avLst/>
          </a:prstGeom>
          <a:ln cap="rnd" w="19050">
            <a:solidFill>
              <a:srgbClr val="669BB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-5400000">
            <a:off x="2847261" y="6418105"/>
            <a:ext cx="5208905" cy="0"/>
          </a:xfrm>
          <a:prstGeom prst="line">
            <a:avLst/>
          </a:prstGeom>
          <a:ln cap="rnd" w="19050">
            <a:solidFill>
              <a:srgbClr val="669BB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1224616" y="4315722"/>
            <a:ext cx="5267922" cy="0"/>
          </a:xfrm>
          <a:prstGeom prst="line">
            <a:avLst/>
          </a:prstGeom>
          <a:ln cap="rnd" w="19050">
            <a:solidFill>
              <a:srgbClr val="669BB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1240229" y="9003189"/>
            <a:ext cx="5252309" cy="0"/>
          </a:xfrm>
          <a:prstGeom prst="line">
            <a:avLst/>
          </a:prstGeom>
          <a:ln cap="rnd" w="19050">
            <a:solidFill>
              <a:srgbClr val="669BB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-5395136">
            <a:off x="-795044" y="6409717"/>
            <a:ext cx="5161296" cy="0"/>
          </a:xfrm>
          <a:prstGeom prst="line">
            <a:avLst/>
          </a:prstGeom>
          <a:ln cap="rnd" w="19050">
            <a:solidFill>
              <a:srgbClr val="669BB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-5395136">
            <a:off x="1295182" y="6443122"/>
            <a:ext cx="5161296" cy="0"/>
          </a:xfrm>
          <a:prstGeom prst="line">
            <a:avLst/>
          </a:prstGeom>
          <a:ln cap="rnd" w="19050">
            <a:solidFill>
              <a:srgbClr val="669BB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-5405658">
            <a:off x="1811689" y="6425171"/>
            <a:ext cx="5194723" cy="0"/>
          </a:xfrm>
          <a:prstGeom prst="line">
            <a:avLst/>
          </a:prstGeom>
          <a:ln cap="rnd" w="19050">
            <a:solidFill>
              <a:srgbClr val="669BB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-5395136">
            <a:off x="773538" y="6443122"/>
            <a:ext cx="5161296" cy="0"/>
          </a:xfrm>
          <a:prstGeom prst="line">
            <a:avLst/>
          </a:prstGeom>
          <a:ln cap="rnd" w="19050">
            <a:solidFill>
              <a:srgbClr val="669BB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-5404850">
            <a:off x="3389491" y="6412978"/>
            <a:ext cx="5175034" cy="0"/>
          </a:xfrm>
          <a:prstGeom prst="line">
            <a:avLst/>
          </a:prstGeom>
          <a:ln cap="rnd" w="19050">
            <a:solidFill>
              <a:srgbClr val="669BBC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21" id="21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809511" y="134910"/>
            <a:ext cx="2598566" cy="1185891"/>
          </a:xfrm>
          <a:prstGeom prst="rect">
            <a:avLst/>
          </a:prstGeom>
        </p:spPr>
      </p:pic>
      <p:grpSp>
        <p:nvGrpSpPr>
          <p:cNvPr name="Group 22" id="22"/>
          <p:cNvGrpSpPr/>
          <p:nvPr/>
        </p:nvGrpSpPr>
        <p:grpSpPr>
          <a:xfrm rot="2700000">
            <a:off x="3627786" y="884278"/>
            <a:ext cx="516828" cy="516828"/>
            <a:chOff x="0" y="0"/>
            <a:chExt cx="1913890" cy="1913890"/>
          </a:xfrm>
        </p:grpSpPr>
        <p:sp>
          <p:nvSpPr>
            <p:cNvPr name="Freeform 23" id="2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1913890" y="0"/>
                  </a:lnTo>
                  <a:lnTo>
                    <a:pt x="1913890" y="1913890"/>
                  </a:lnTo>
                  <a:lnTo>
                    <a:pt x="0" y="1913890"/>
                  </a:lnTo>
                  <a:close/>
                </a:path>
              </a:pathLst>
            </a:custGeom>
            <a:solidFill>
              <a:srgbClr val="669BBC"/>
            </a:solidFill>
          </p:spPr>
        </p:sp>
      </p:grpSp>
      <p:pic>
        <p:nvPicPr>
          <p:cNvPr name="Picture 24" id="2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21380" y="227419"/>
            <a:ext cx="2271797" cy="1280725"/>
          </a:xfrm>
          <a:prstGeom prst="rect">
            <a:avLst/>
          </a:prstGeom>
        </p:spPr>
      </p:pic>
      <p:grpSp>
        <p:nvGrpSpPr>
          <p:cNvPr name="Group 25" id="25"/>
          <p:cNvGrpSpPr/>
          <p:nvPr/>
        </p:nvGrpSpPr>
        <p:grpSpPr>
          <a:xfrm rot="-2700000">
            <a:off x="-67112" y="2713767"/>
            <a:ext cx="4440185" cy="462099"/>
            <a:chOff x="0" y="0"/>
            <a:chExt cx="1913890" cy="199182"/>
          </a:xfrm>
        </p:grpSpPr>
        <p:sp>
          <p:nvSpPr>
            <p:cNvPr name="Freeform 26" id="26"/>
            <p:cNvSpPr/>
            <p:nvPr/>
          </p:nvSpPr>
          <p:spPr>
            <a:xfrm>
              <a:off x="0" y="0"/>
              <a:ext cx="1913890" cy="199182"/>
            </a:xfrm>
            <a:custGeom>
              <a:avLst/>
              <a:gdLst/>
              <a:ahLst/>
              <a:cxnLst/>
              <a:rect r="r" b="b" t="t" l="l"/>
              <a:pathLst>
                <a:path h="199182" w="1913890">
                  <a:moveTo>
                    <a:pt x="0" y="0"/>
                  </a:moveTo>
                  <a:lnTo>
                    <a:pt x="1913890" y="0"/>
                  </a:lnTo>
                  <a:lnTo>
                    <a:pt x="1913890" y="199182"/>
                  </a:lnTo>
                  <a:lnTo>
                    <a:pt x="0" y="199182"/>
                  </a:lnTo>
                  <a:close/>
                </a:path>
              </a:pathLst>
            </a:custGeom>
            <a:solidFill>
              <a:srgbClr val="003049"/>
            </a:solidFill>
          </p:spPr>
        </p:sp>
      </p:grpSp>
      <p:grpSp>
        <p:nvGrpSpPr>
          <p:cNvPr name="Group 27" id="27"/>
          <p:cNvGrpSpPr/>
          <p:nvPr/>
        </p:nvGrpSpPr>
        <p:grpSpPr>
          <a:xfrm rot="5504872">
            <a:off x="5641852" y="2730514"/>
            <a:ext cx="1117783" cy="410812"/>
            <a:chOff x="0" y="0"/>
            <a:chExt cx="557492" cy="204891"/>
          </a:xfrm>
        </p:grpSpPr>
        <p:sp>
          <p:nvSpPr>
            <p:cNvPr name="Freeform 28" id="28"/>
            <p:cNvSpPr/>
            <p:nvPr/>
          </p:nvSpPr>
          <p:spPr>
            <a:xfrm>
              <a:off x="0" y="0"/>
              <a:ext cx="557492" cy="204891"/>
            </a:xfrm>
            <a:custGeom>
              <a:avLst/>
              <a:gdLst/>
              <a:ahLst/>
              <a:cxnLst/>
              <a:rect r="r" b="b" t="t" l="l"/>
              <a:pathLst>
                <a:path h="204891" w="557492">
                  <a:moveTo>
                    <a:pt x="0" y="0"/>
                  </a:moveTo>
                  <a:lnTo>
                    <a:pt x="557492" y="0"/>
                  </a:lnTo>
                  <a:lnTo>
                    <a:pt x="557492" y="204891"/>
                  </a:lnTo>
                  <a:lnTo>
                    <a:pt x="0" y="204891"/>
                  </a:lnTo>
                  <a:close/>
                </a:path>
              </a:pathLst>
            </a:custGeom>
            <a:solidFill>
              <a:srgbClr val="669BBC"/>
            </a:solidFill>
          </p:spPr>
        </p:sp>
      </p:grpSp>
      <p:grpSp>
        <p:nvGrpSpPr>
          <p:cNvPr name="Group 29" id="29"/>
          <p:cNvGrpSpPr/>
          <p:nvPr/>
        </p:nvGrpSpPr>
        <p:grpSpPr>
          <a:xfrm rot="0">
            <a:off x="5729653" y="2011514"/>
            <a:ext cx="947378" cy="410812"/>
            <a:chOff x="0" y="0"/>
            <a:chExt cx="472502" cy="204891"/>
          </a:xfrm>
        </p:grpSpPr>
        <p:sp>
          <p:nvSpPr>
            <p:cNvPr name="Freeform 30" id="30"/>
            <p:cNvSpPr/>
            <p:nvPr/>
          </p:nvSpPr>
          <p:spPr>
            <a:xfrm>
              <a:off x="0" y="0"/>
              <a:ext cx="472502" cy="204891"/>
            </a:xfrm>
            <a:custGeom>
              <a:avLst/>
              <a:gdLst/>
              <a:ahLst/>
              <a:cxnLst/>
              <a:rect r="r" b="b" t="t" l="l"/>
              <a:pathLst>
                <a:path h="204891" w="472502">
                  <a:moveTo>
                    <a:pt x="0" y="0"/>
                  </a:moveTo>
                  <a:lnTo>
                    <a:pt x="472502" y="0"/>
                  </a:lnTo>
                  <a:lnTo>
                    <a:pt x="472502" y="204891"/>
                  </a:lnTo>
                  <a:lnTo>
                    <a:pt x="0" y="204891"/>
                  </a:lnTo>
                  <a:close/>
                </a:path>
              </a:pathLst>
            </a:custGeom>
            <a:solidFill>
              <a:srgbClr val="669BBC"/>
            </a:solidFill>
          </p:spPr>
        </p:sp>
      </p:grpSp>
      <p:grpSp>
        <p:nvGrpSpPr>
          <p:cNvPr name="Group 31" id="31"/>
          <p:cNvGrpSpPr/>
          <p:nvPr/>
        </p:nvGrpSpPr>
        <p:grpSpPr>
          <a:xfrm rot="2700000">
            <a:off x="3399327" y="2713767"/>
            <a:ext cx="4440185" cy="462099"/>
            <a:chOff x="0" y="0"/>
            <a:chExt cx="1913890" cy="199182"/>
          </a:xfrm>
        </p:grpSpPr>
        <p:sp>
          <p:nvSpPr>
            <p:cNvPr name="Freeform 32" id="32"/>
            <p:cNvSpPr/>
            <p:nvPr/>
          </p:nvSpPr>
          <p:spPr>
            <a:xfrm>
              <a:off x="0" y="0"/>
              <a:ext cx="1913890" cy="199182"/>
            </a:xfrm>
            <a:custGeom>
              <a:avLst/>
              <a:gdLst/>
              <a:ahLst/>
              <a:cxnLst/>
              <a:rect r="r" b="b" t="t" l="l"/>
              <a:pathLst>
                <a:path h="199182" w="1913890">
                  <a:moveTo>
                    <a:pt x="0" y="0"/>
                  </a:moveTo>
                  <a:lnTo>
                    <a:pt x="1913890" y="0"/>
                  </a:lnTo>
                  <a:lnTo>
                    <a:pt x="1913890" y="199182"/>
                  </a:lnTo>
                  <a:lnTo>
                    <a:pt x="0" y="199182"/>
                  </a:lnTo>
                  <a:close/>
                </a:path>
              </a:pathLst>
            </a:custGeom>
            <a:solidFill>
              <a:srgbClr val="003049"/>
            </a:solidFill>
          </p:spPr>
        </p:sp>
      </p:grpSp>
      <p:grpSp>
        <p:nvGrpSpPr>
          <p:cNvPr name="Group 33" id="33"/>
          <p:cNvGrpSpPr/>
          <p:nvPr/>
        </p:nvGrpSpPr>
        <p:grpSpPr>
          <a:xfrm rot="0">
            <a:off x="1189460" y="3772488"/>
            <a:ext cx="5393479" cy="5336203"/>
            <a:chOff x="0" y="0"/>
            <a:chExt cx="3442402" cy="3405845"/>
          </a:xfrm>
        </p:grpSpPr>
        <p:sp>
          <p:nvSpPr>
            <p:cNvPr name="Freeform 34" id="34"/>
            <p:cNvSpPr/>
            <p:nvPr/>
          </p:nvSpPr>
          <p:spPr>
            <a:xfrm>
              <a:off x="0" y="0"/>
              <a:ext cx="3442402" cy="3405845"/>
            </a:xfrm>
            <a:custGeom>
              <a:avLst/>
              <a:gdLst/>
              <a:ahLst/>
              <a:cxnLst/>
              <a:rect r="r" b="b" t="t" l="l"/>
              <a:pathLst>
                <a:path h="3405845" w="3442402">
                  <a:moveTo>
                    <a:pt x="0" y="0"/>
                  </a:moveTo>
                  <a:lnTo>
                    <a:pt x="0" y="3405845"/>
                  </a:lnTo>
                  <a:lnTo>
                    <a:pt x="3442402" y="3405845"/>
                  </a:lnTo>
                  <a:lnTo>
                    <a:pt x="3442402" y="0"/>
                  </a:lnTo>
                  <a:lnTo>
                    <a:pt x="0" y="0"/>
                  </a:lnTo>
                  <a:close/>
                  <a:moveTo>
                    <a:pt x="3381442" y="3344885"/>
                  </a:moveTo>
                  <a:lnTo>
                    <a:pt x="59690" y="3344885"/>
                  </a:lnTo>
                  <a:lnTo>
                    <a:pt x="59690" y="59690"/>
                  </a:lnTo>
                  <a:lnTo>
                    <a:pt x="3381442" y="59690"/>
                  </a:lnTo>
                  <a:lnTo>
                    <a:pt x="3381442" y="3344885"/>
                  </a:lnTo>
                  <a:close/>
                </a:path>
              </a:pathLst>
            </a:custGeom>
            <a:solidFill>
              <a:srgbClr val="003049"/>
            </a:solidFill>
          </p:spPr>
        </p:sp>
      </p:grpSp>
      <p:pic>
        <p:nvPicPr>
          <p:cNvPr name="Picture 35" id="35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6677031" y="8078106"/>
            <a:ext cx="904485" cy="953002"/>
          </a:xfrm>
          <a:prstGeom prst="rect">
            <a:avLst/>
          </a:prstGeom>
        </p:spPr>
      </p:pic>
      <p:pic>
        <p:nvPicPr>
          <p:cNvPr name="Picture 36" id="36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551507" y="1849082"/>
            <a:ext cx="648645" cy="485894"/>
          </a:xfrm>
          <a:prstGeom prst="rect">
            <a:avLst/>
          </a:prstGeom>
        </p:spPr>
      </p:pic>
      <p:sp>
        <p:nvSpPr>
          <p:cNvPr name="TextBox 37" id="37"/>
          <p:cNvSpPr txBox="true"/>
          <p:nvPr/>
        </p:nvSpPr>
        <p:spPr>
          <a:xfrm rot="0">
            <a:off x="1343877" y="3964542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38" id="38"/>
          <p:cNvSpPr txBox="true"/>
          <p:nvPr/>
        </p:nvSpPr>
        <p:spPr>
          <a:xfrm rot="0">
            <a:off x="1847859" y="3964542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2369508" y="3964542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894797" y="3964542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3417382" y="3964542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3942671" y="3964542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4471476" y="3964542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4995789" y="3964542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45" id="45"/>
          <p:cNvSpPr txBox="true"/>
          <p:nvPr/>
        </p:nvSpPr>
        <p:spPr>
          <a:xfrm rot="0">
            <a:off x="5505969" y="3964542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46" id="46"/>
          <p:cNvSpPr txBox="true"/>
          <p:nvPr/>
        </p:nvSpPr>
        <p:spPr>
          <a:xfrm rot="0">
            <a:off x="6031495" y="3964542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47" id="47"/>
          <p:cNvSpPr txBox="true"/>
          <p:nvPr/>
        </p:nvSpPr>
        <p:spPr>
          <a:xfrm rot="0">
            <a:off x="1347170" y="450730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48" id="48"/>
          <p:cNvSpPr txBox="true"/>
          <p:nvPr/>
        </p:nvSpPr>
        <p:spPr>
          <a:xfrm rot="0">
            <a:off x="1851152" y="450730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49" id="49"/>
          <p:cNvSpPr txBox="true"/>
          <p:nvPr/>
        </p:nvSpPr>
        <p:spPr>
          <a:xfrm rot="0">
            <a:off x="2372802" y="450730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50" id="50"/>
          <p:cNvSpPr txBox="true"/>
          <p:nvPr/>
        </p:nvSpPr>
        <p:spPr>
          <a:xfrm rot="0">
            <a:off x="2898090" y="450730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51" id="51"/>
          <p:cNvSpPr txBox="true"/>
          <p:nvPr/>
        </p:nvSpPr>
        <p:spPr>
          <a:xfrm rot="0">
            <a:off x="3420676" y="450730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52" id="52"/>
          <p:cNvSpPr txBox="true"/>
          <p:nvPr/>
        </p:nvSpPr>
        <p:spPr>
          <a:xfrm rot="0">
            <a:off x="3945964" y="450730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53" id="53"/>
          <p:cNvSpPr txBox="true"/>
          <p:nvPr/>
        </p:nvSpPr>
        <p:spPr>
          <a:xfrm rot="0">
            <a:off x="4474770" y="450730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54" id="54"/>
          <p:cNvSpPr txBox="true"/>
          <p:nvPr/>
        </p:nvSpPr>
        <p:spPr>
          <a:xfrm rot="0">
            <a:off x="4999083" y="450730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55" id="55"/>
          <p:cNvSpPr txBox="true"/>
          <p:nvPr/>
        </p:nvSpPr>
        <p:spPr>
          <a:xfrm rot="0">
            <a:off x="5509262" y="450730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56" id="56"/>
          <p:cNvSpPr txBox="true"/>
          <p:nvPr/>
        </p:nvSpPr>
        <p:spPr>
          <a:xfrm rot="0">
            <a:off x="6034788" y="450730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57" id="57"/>
          <p:cNvSpPr txBox="true"/>
          <p:nvPr/>
        </p:nvSpPr>
        <p:spPr>
          <a:xfrm rot="0">
            <a:off x="1334571" y="4979798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58" id="58"/>
          <p:cNvSpPr txBox="true"/>
          <p:nvPr/>
        </p:nvSpPr>
        <p:spPr>
          <a:xfrm rot="0">
            <a:off x="1838553" y="4979798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59" id="59"/>
          <p:cNvSpPr txBox="true"/>
          <p:nvPr/>
        </p:nvSpPr>
        <p:spPr>
          <a:xfrm rot="0">
            <a:off x="2360202" y="4979798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60" id="60"/>
          <p:cNvSpPr txBox="true"/>
          <p:nvPr/>
        </p:nvSpPr>
        <p:spPr>
          <a:xfrm rot="0">
            <a:off x="2885491" y="4979798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61" id="61"/>
          <p:cNvSpPr txBox="true"/>
          <p:nvPr/>
        </p:nvSpPr>
        <p:spPr>
          <a:xfrm rot="0">
            <a:off x="3408076" y="4979798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62" id="62"/>
          <p:cNvSpPr txBox="true"/>
          <p:nvPr/>
        </p:nvSpPr>
        <p:spPr>
          <a:xfrm rot="0">
            <a:off x="3933365" y="4979798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63" id="63"/>
          <p:cNvSpPr txBox="true"/>
          <p:nvPr/>
        </p:nvSpPr>
        <p:spPr>
          <a:xfrm rot="0">
            <a:off x="4462170" y="4979798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64" id="64"/>
          <p:cNvSpPr txBox="true"/>
          <p:nvPr/>
        </p:nvSpPr>
        <p:spPr>
          <a:xfrm rot="0">
            <a:off x="4986483" y="4979798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65" id="65"/>
          <p:cNvSpPr txBox="true"/>
          <p:nvPr/>
        </p:nvSpPr>
        <p:spPr>
          <a:xfrm rot="0">
            <a:off x="5496663" y="4979798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66" id="66"/>
          <p:cNvSpPr txBox="true"/>
          <p:nvPr/>
        </p:nvSpPr>
        <p:spPr>
          <a:xfrm rot="0">
            <a:off x="6022189" y="4979798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1337864" y="552255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68" id="68"/>
          <p:cNvSpPr txBox="true"/>
          <p:nvPr/>
        </p:nvSpPr>
        <p:spPr>
          <a:xfrm rot="0">
            <a:off x="1841846" y="552255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69" id="69"/>
          <p:cNvSpPr txBox="true"/>
          <p:nvPr/>
        </p:nvSpPr>
        <p:spPr>
          <a:xfrm rot="0">
            <a:off x="2363496" y="552255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70" id="70"/>
          <p:cNvSpPr txBox="true"/>
          <p:nvPr/>
        </p:nvSpPr>
        <p:spPr>
          <a:xfrm rot="0">
            <a:off x="2888784" y="552255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71" id="71"/>
          <p:cNvSpPr txBox="true"/>
          <p:nvPr/>
        </p:nvSpPr>
        <p:spPr>
          <a:xfrm rot="0">
            <a:off x="3411369" y="552255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72" id="72"/>
          <p:cNvSpPr txBox="true"/>
          <p:nvPr/>
        </p:nvSpPr>
        <p:spPr>
          <a:xfrm rot="0">
            <a:off x="3936658" y="552255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73" id="73"/>
          <p:cNvSpPr txBox="true"/>
          <p:nvPr/>
        </p:nvSpPr>
        <p:spPr>
          <a:xfrm rot="0">
            <a:off x="4465464" y="552255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74" id="74"/>
          <p:cNvSpPr txBox="true"/>
          <p:nvPr/>
        </p:nvSpPr>
        <p:spPr>
          <a:xfrm rot="0">
            <a:off x="4989777" y="552255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75" id="75"/>
          <p:cNvSpPr txBox="true"/>
          <p:nvPr/>
        </p:nvSpPr>
        <p:spPr>
          <a:xfrm rot="0">
            <a:off x="5499956" y="552255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76" id="76"/>
          <p:cNvSpPr txBox="true"/>
          <p:nvPr/>
        </p:nvSpPr>
        <p:spPr>
          <a:xfrm rot="0">
            <a:off x="6025482" y="552255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77" id="77"/>
          <p:cNvSpPr txBox="true"/>
          <p:nvPr/>
        </p:nvSpPr>
        <p:spPr>
          <a:xfrm rot="0">
            <a:off x="1343877" y="604788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78" id="78"/>
          <p:cNvSpPr txBox="true"/>
          <p:nvPr/>
        </p:nvSpPr>
        <p:spPr>
          <a:xfrm rot="0">
            <a:off x="1847859" y="604788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79" id="79"/>
          <p:cNvSpPr txBox="true"/>
          <p:nvPr/>
        </p:nvSpPr>
        <p:spPr>
          <a:xfrm rot="0">
            <a:off x="2369508" y="604788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80" id="80"/>
          <p:cNvSpPr txBox="true"/>
          <p:nvPr/>
        </p:nvSpPr>
        <p:spPr>
          <a:xfrm rot="0">
            <a:off x="2894797" y="604788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81" id="81"/>
          <p:cNvSpPr txBox="true"/>
          <p:nvPr/>
        </p:nvSpPr>
        <p:spPr>
          <a:xfrm rot="0">
            <a:off x="3417382" y="604788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82" id="82"/>
          <p:cNvSpPr txBox="true"/>
          <p:nvPr/>
        </p:nvSpPr>
        <p:spPr>
          <a:xfrm rot="0">
            <a:off x="3942671" y="604788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83" id="83"/>
          <p:cNvSpPr txBox="true"/>
          <p:nvPr/>
        </p:nvSpPr>
        <p:spPr>
          <a:xfrm rot="0">
            <a:off x="4471476" y="604788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84" id="84"/>
          <p:cNvSpPr txBox="true"/>
          <p:nvPr/>
        </p:nvSpPr>
        <p:spPr>
          <a:xfrm rot="0">
            <a:off x="4995789" y="604788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85" id="85"/>
          <p:cNvSpPr txBox="true"/>
          <p:nvPr/>
        </p:nvSpPr>
        <p:spPr>
          <a:xfrm rot="0">
            <a:off x="5505969" y="604788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86" id="86"/>
          <p:cNvSpPr txBox="true"/>
          <p:nvPr/>
        </p:nvSpPr>
        <p:spPr>
          <a:xfrm rot="0">
            <a:off x="6031495" y="6047889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87" id="87"/>
          <p:cNvSpPr txBox="true"/>
          <p:nvPr/>
        </p:nvSpPr>
        <p:spPr>
          <a:xfrm rot="0">
            <a:off x="1347170" y="6590651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88" id="88"/>
          <p:cNvSpPr txBox="true"/>
          <p:nvPr/>
        </p:nvSpPr>
        <p:spPr>
          <a:xfrm rot="0">
            <a:off x="1851152" y="6590651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89" id="89"/>
          <p:cNvSpPr txBox="true"/>
          <p:nvPr/>
        </p:nvSpPr>
        <p:spPr>
          <a:xfrm rot="0">
            <a:off x="2372802" y="6590651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90" id="90"/>
          <p:cNvSpPr txBox="true"/>
          <p:nvPr/>
        </p:nvSpPr>
        <p:spPr>
          <a:xfrm rot="0">
            <a:off x="2898090" y="6590651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91" id="91"/>
          <p:cNvSpPr txBox="true"/>
          <p:nvPr/>
        </p:nvSpPr>
        <p:spPr>
          <a:xfrm rot="0">
            <a:off x="3420676" y="6590651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92" id="92"/>
          <p:cNvSpPr txBox="true"/>
          <p:nvPr/>
        </p:nvSpPr>
        <p:spPr>
          <a:xfrm rot="0">
            <a:off x="3945964" y="6590651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93" id="93"/>
          <p:cNvSpPr txBox="true"/>
          <p:nvPr/>
        </p:nvSpPr>
        <p:spPr>
          <a:xfrm rot="0">
            <a:off x="4474770" y="6590651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94" id="94"/>
          <p:cNvSpPr txBox="true"/>
          <p:nvPr/>
        </p:nvSpPr>
        <p:spPr>
          <a:xfrm rot="0">
            <a:off x="4999083" y="6590651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95" id="95"/>
          <p:cNvSpPr txBox="true"/>
          <p:nvPr/>
        </p:nvSpPr>
        <p:spPr>
          <a:xfrm rot="0">
            <a:off x="5509262" y="6590651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96" id="96"/>
          <p:cNvSpPr txBox="true"/>
          <p:nvPr/>
        </p:nvSpPr>
        <p:spPr>
          <a:xfrm rot="0">
            <a:off x="6034788" y="6590651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97" id="97"/>
          <p:cNvSpPr txBox="true"/>
          <p:nvPr/>
        </p:nvSpPr>
        <p:spPr>
          <a:xfrm rot="0">
            <a:off x="1340871" y="705329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98" id="98"/>
          <p:cNvSpPr txBox="true"/>
          <p:nvPr/>
        </p:nvSpPr>
        <p:spPr>
          <a:xfrm rot="0">
            <a:off x="1844852" y="705329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99" id="99"/>
          <p:cNvSpPr txBox="true"/>
          <p:nvPr/>
        </p:nvSpPr>
        <p:spPr>
          <a:xfrm rot="0">
            <a:off x="2366502" y="705329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00" id="100"/>
          <p:cNvSpPr txBox="true"/>
          <p:nvPr/>
        </p:nvSpPr>
        <p:spPr>
          <a:xfrm rot="0">
            <a:off x="2891791" y="705329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01" id="101"/>
          <p:cNvSpPr txBox="true"/>
          <p:nvPr/>
        </p:nvSpPr>
        <p:spPr>
          <a:xfrm rot="0">
            <a:off x="3414376" y="705329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02" id="102"/>
          <p:cNvSpPr txBox="true"/>
          <p:nvPr/>
        </p:nvSpPr>
        <p:spPr>
          <a:xfrm rot="0">
            <a:off x="3939664" y="705329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03" id="103"/>
          <p:cNvSpPr txBox="true"/>
          <p:nvPr/>
        </p:nvSpPr>
        <p:spPr>
          <a:xfrm rot="0">
            <a:off x="4468470" y="705329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04" id="104"/>
          <p:cNvSpPr txBox="true"/>
          <p:nvPr/>
        </p:nvSpPr>
        <p:spPr>
          <a:xfrm rot="0">
            <a:off x="4992783" y="705329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05" id="105"/>
          <p:cNvSpPr txBox="true"/>
          <p:nvPr/>
        </p:nvSpPr>
        <p:spPr>
          <a:xfrm rot="0">
            <a:off x="5502963" y="705329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06" id="106"/>
          <p:cNvSpPr txBox="true"/>
          <p:nvPr/>
        </p:nvSpPr>
        <p:spPr>
          <a:xfrm rot="0">
            <a:off x="6028489" y="7053294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07" id="107"/>
          <p:cNvSpPr txBox="true"/>
          <p:nvPr/>
        </p:nvSpPr>
        <p:spPr>
          <a:xfrm rot="0">
            <a:off x="1344164" y="7596055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08" id="108"/>
          <p:cNvSpPr txBox="true"/>
          <p:nvPr/>
        </p:nvSpPr>
        <p:spPr>
          <a:xfrm rot="0">
            <a:off x="1848146" y="7596055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09" id="109"/>
          <p:cNvSpPr txBox="true"/>
          <p:nvPr/>
        </p:nvSpPr>
        <p:spPr>
          <a:xfrm rot="0">
            <a:off x="2369795" y="7596055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10" id="110"/>
          <p:cNvSpPr txBox="true"/>
          <p:nvPr/>
        </p:nvSpPr>
        <p:spPr>
          <a:xfrm rot="0">
            <a:off x="2895084" y="7596055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11" id="111"/>
          <p:cNvSpPr txBox="true"/>
          <p:nvPr/>
        </p:nvSpPr>
        <p:spPr>
          <a:xfrm rot="0">
            <a:off x="3417669" y="7596055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12" id="112"/>
          <p:cNvSpPr txBox="true"/>
          <p:nvPr/>
        </p:nvSpPr>
        <p:spPr>
          <a:xfrm rot="0">
            <a:off x="3942958" y="7596055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13" id="113"/>
          <p:cNvSpPr txBox="true"/>
          <p:nvPr/>
        </p:nvSpPr>
        <p:spPr>
          <a:xfrm rot="0">
            <a:off x="4471763" y="7596055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14" id="114"/>
          <p:cNvSpPr txBox="true"/>
          <p:nvPr/>
        </p:nvSpPr>
        <p:spPr>
          <a:xfrm rot="0">
            <a:off x="4996076" y="7596055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15" id="115"/>
          <p:cNvSpPr txBox="true"/>
          <p:nvPr/>
        </p:nvSpPr>
        <p:spPr>
          <a:xfrm rot="0">
            <a:off x="5506256" y="7596055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16" id="116"/>
          <p:cNvSpPr txBox="true"/>
          <p:nvPr/>
        </p:nvSpPr>
        <p:spPr>
          <a:xfrm rot="0">
            <a:off x="6031782" y="7596055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17" id="117"/>
          <p:cNvSpPr txBox="true"/>
          <p:nvPr/>
        </p:nvSpPr>
        <p:spPr>
          <a:xfrm rot="0">
            <a:off x="1350177" y="8121386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18" id="118"/>
          <p:cNvSpPr txBox="true"/>
          <p:nvPr/>
        </p:nvSpPr>
        <p:spPr>
          <a:xfrm rot="0">
            <a:off x="1854159" y="8121386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19" id="119"/>
          <p:cNvSpPr txBox="true"/>
          <p:nvPr/>
        </p:nvSpPr>
        <p:spPr>
          <a:xfrm rot="0">
            <a:off x="2375808" y="8121386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20" id="120"/>
          <p:cNvSpPr txBox="true"/>
          <p:nvPr/>
        </p:nvSpPr>
        <p:spPr>
          <a:xfrm rot="0">
            <a:off x="2901097" y="8121386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21" id="121"/>
          <p:cNvSpPr txBox="true"/>
          <p:nvPr/>
        </p:nvSpPr>
        <p:spPr>
          <a:xfrm rot="0">
            <a:off x="3423682" y="8121386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22" id="122"/>
          <p:cNvSpPr txBox="true"/>
          <p:nvPr/>
        </p:nvSpPr>
        <p:spPr>
          <a:xfrm rot="0">
            <a:off x="3948971" y="8121386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23" id="123"/>
          <p:cNvSpPr txBox="true"/>
          <p:nvPr/>
        </p:nvSpPr>
        <p:spPr>
          <a:xfrm rot="0">
            <a:off x="4477776" y="8121386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24" id="124"/>
          <p:cNvSpPr txBox="true"/>
          <p:nvPr/>
        </p:nvSpPr>
        <p:spPr>
          <a:xfrm rot="0">
            <a:off x="5002089" y="8121386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25" id="125"/>
          <p:cNvSpPr txBox="true"/>
          <p:nvPr/>
        </p:nvSpPr>
        <p:spPr>
          <a:xfrm rot="0">
            <a:off x="5512269" y="8121386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26" id="126"/>
          <p:cNvSpPr txBox="true"/>
          <p:nvPr/>
        </p:nvSpPr>
        <p:spPr>
          <a:xfrm rot="0">
            <a:off x="6037795" y="8121386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27" id="127"/>
          <p:cNvSpPr txBox="true"/>
          <p:nvPr/>
        </p:nvSpPr>
        <p:spPr>
          <a:xfrm rot="0">
            <a:off x="1857452" y="8664147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28" id="128"/>
          <p:cNvSpPr txBox="true"/>
          <p:nvPr/>
        </p:nvSpPr>
        <p:spPr>
          <a:xfrm rot="0">
            <a:off x="2379102" y="8664147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29" id="129"/>
          <p:cNvSpPr txBox="true"/>
          <p:nvPr/>
        </p:nvSpPr>
        <p:spPr>
          <a:xfrm rot="0">
            <a:off x="2904390" y="8664147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30" id="130"/>
          <p:cNvSpPr txBox="true"/>
          <p:nvPr/>
        </p:nvSpPr>
        <p:spPr>
          <a:xfrm rot="0">
            <a:off x="3426975" y="8664147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31" id="131"/>
          <p:cNvSpPr txBox="true"/>
          <p:nvPr/>
        </p:nvSpPr>
        <p:spPr>
          <a:xfrm rot="0">
            <a:off x="3952264" y="8664147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32" id="132"/>
          <p:cNvSpPr txBox="true"/>
          <p:nvPr/>
        </p:nvSpPr>
        <p:spPr>
          <a:xfrm rot="0">
            <a:off x="4481070" y="8664147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33" id="133"/>
          <p:cNvSpPr txBox="true"/>
          <p:nvPr/>
        </p:nvSpPr>
        <p:spPr>
          <a:xfrm rot="0">
            <a:off x="5005383" y="8664147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34" id="134"/>
          <p:cNvSpPr txBox="true"/>
          <p:nvPr/>
        </p:nvSpPr>
        <p:spPr>
          <a:xfrm rot="0">
            <a:off x="5515562" y="8664147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35" id="135"/>
          <p:cNvSpPr txBox="true"/>
          <p:nvPr/>
        </p:nvSpPr>
        <p:spPr>
          <a:xfrm rot="0">
            <a:off x="6041088" y="8664147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36" id="136"/>
          <p:cNvSpPr txBox="true"/>
          <p:nvPr/>
        </p:nvSpPr>
        <p:spPr>
          <a:xfrm rot="0">
            <a:off x="1350177" y="8664147"/>
            <a:ext cx="391606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</a:t>
            </a:r>
          </a:p>
        </p:txBody>
      </p:sp>
      <p:sp>
        <p:nvSpPr>
          <p:cNvPr name="TextBox 137" id="137"/>
          <p:cNvSpPr txBox="true"/>
          <p:nvPr/>
        </p:nvSpPr>
        <p:spPr>
          <a:xfrm rot="-5400000">
            <a:off x="1794213" y="9308160"/>
            <a:ext cx="489507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$1000</a:t>
            </a:r>
          </a:p>
        </p:txBody>
      </p:sp>
      <p:sp>
        <p:nvSpPr>
          <p:cNvPr name="TextBox 138" id="138"/>
          <p:cNvSpPr txBox="true"/>
          <p:nvPr/>
        </p:nvSpPr>
        <p:spPr>
          <a:xfrm rot="-5400000">
            <a:off x="1271332" y="9308160"/>
            <a:ext cx="489507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$1000</a:t>
            </a:r>
          </a:p>
        </p:txBody>
      </p:sp>
      <p:sp>
        <p:nvSpPr>
          <p:cNvPr name="TextBox 139" id="139"/>
          <p:cNvSpPr txBox="true"/>
          <p:nvPr/>
        </p:nvSpPr>
        <p:spPr>
          <a:xfrm rot="-5400000">
            <a:off x="2841152" y="9308160"/>
            <a:ext cx="489507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$1000</a:t>
            </a:r>
          </a:p>
        </p:txBody>
      </p:sp>
      <p:sp>
        <p:nvSpPr>
          <p:cNvPr name="TextBox 140" id="140"/>
          <p:cNvSpPr txBox="true"/>
          <p:nvPr/>
        </p:nvSpPr>
        <p:spPr>
          <a:xfrm rot="-5400000">
            <a:off x="2315864" y="9308160"/>
            <a:ext cx="489507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$1000</a:t>
            </a:r>
          </a:p>
        </p:txBody>
      </p:sp>
      <p:sp>
        <p:nvSpPr>
          <p:cNvPr name="TextBox 141" id="141"/>
          <p:cNvSpPr txBox="true"/>
          <p:nvPr/>
        </p:nvSpPr>
        <p:spPr>
          <a:xfrm rot="-5400000">
            <a:off x="3344838" y="9308160"/>
            <a:ext cx="489507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$1000</a:t>
            </a:r>
          </a:p>
        </p:txBody>
      </p:sp>
      <p:sp>
        <p:nvSpPr>
          <p:cNvPr name="TextBox 142" id="142"/>
          <p:cNvSpPr txBox="true"/>
          <p:nvPr/>
        </p:nvSpPr>
        <p:spPr>
          <a:xfrm rot="-5400000">
            <a:off x="4428272" y="9308160"/>
            <a:ext cx="489507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$1000</a:t>
            </a:r>
          </a:p>
        </p:txBody>
      </p:sp>
      <p:sp>
        <p:nvSpPr>
          <p:cNvPr name="TextBox 143" id="143"/>
          <p:cNvSpPr txBox="true"/>
          <p:nvPr/>
        </p:nvSpPr>
        <p:spPr>
          <a:xfrm rot="-5400000">
            <a:off x="3905392" y="9308160"/>
            <a:ext cx="489507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$1000</a:t>
            </a:r>
          </a:p>
        </p:txBody>
      </p:sp>
      <p:sp>
        <p:nvSpPr>
          <p:cNvPr name="TextBox 144" id="144"/>
          <p:cNvSpPr txBox="true"/>
          <p:nvPr/>
        </p:nvSpPr>
        <p:spPr>
          <a:xfrm rot="-5400000">
            <a:off x="5475210" y="9308160"/>
            <a:ext cx="489507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$1000</a:t>
            </a:r>
          </a:p>
        </p:txBody>
      </p:sp>
      <p:sp>
        <p:nvSpPr>
          <p:cNvPr name="TextBox 145" id="145"/>
          <p:cNvSpPr txBox="true"/>
          <p:nvPr/>
        </p:nvSpPr>
        <p:spPr>
          <a:xfrm rot="-5400000">
            <a:off x="4949922" y="9308160"/>
            <a:ext cx="489507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$1000</a:t>
            </a:r>
          </a:p>
        </p:txBody>
      </p:sp>
      <p:sp>
        <p:nvSpPr>
          <p:cNvPr name="TextBox 146" id="146"/>
          <p:cNvSpPr txBox="true"/>
          <p:nvPr/>
        </p:nvSpPr>
        <p:spPr>
          <a:xfrm rot="-5400000">
            <a:off x="5978896" y="9308160"/>
            <a:ext cx="489507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$1000</a:t>
            </a:r>
          </a:p>
        </p:txBody>
      </p:sp>
      <p:sp>
        <p:nvSpPr>
          <p:cNvPr name="TextBox 147" id="147"/>
          <p:cNvSpPr txBox="true"/>
          <p:nvPr/>
        </p:nvSpPr>
        <p:spPr>
          <a:xfrm rot="0">
            <a:off x="2040655" y="2770511"/>
            <a:ext cx="3687436" cy="905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67"/>
              </a:lnSpc>
            </a:pPr>
            <a:r>
              <a:rPr lang="en-US" sz="3769">
                <a:solidFill>
                  <a:srgbClr val="347571"/>
                </a:solidFill>
                <a:latin typeface="Belleza"/>
              </a:rPr>
              <a:t>SAVINGS</a:t>
            </a:r>
          </a:p>
          <a:p>
            <a:pPr algn="ctr">
              <a:lnSpc>
                <a:spcPts val="3090"/>
              </a:lnSpc>
            </a:pPr>
            <a:r>
              <a:rPr lang="en-US" sz="3769">
                <a:solidFill>
                  <a:srgbClr val="347571"/>
                </a:solidFill>
                <a:latin typeface="Belleza"/>
              </a:rPr>
              <a:t>TRACKER</a:t>
            </a:r>
          </a:p>
        </p:txBody>
      </p:sp>
      <p:sp>
        <p:nvSpPr>
          <p:cNvPr name="TextBox 148" id="148"/>
          <p:cNvSpPr txBox="true"/>
          <p:nvPr/>
        </p:nvSpPr>
        <p:spPr>
          <a:xfrm rot="0">
            <a:off x="3260221" y="2287352"/>
            <a:ext cx="1091522" cy="3974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39"/>
              </a:lnSpc>
            </a:pPr>
            <a:r>
              <a:rPr lang="en-US" sz="2313">
                <a:solidFill>
                  <a:srgbClr val="000000"/>
                </a:solidFill>
                <a:latin typeface="Open Sans Bold"/>
              </a:rPr>
              <a:t>$10,000</a:t>
            </a:r>
          </a:p>
        </p:txBody>
      </p:sp>
      <p:sp>
        <p:nvSpPr>
          <p:cNvPr name="TextBox 149" id="149"/>
          <p:cNvSpPr txBox="true"/>
          <p:nvPr/>
        </p:nvSpPr>
        <p:spPr>
          <a:xfrm rot="0">
            <a:off x="4847845" y="839207"/>
            <a:ext cx="833231" cy="233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</a:pPr>
            <a:r>
              <a:rPr lang="en-US" sz="1348">
                <a:solidFill>
                  <a:srgbClr val="000000"/>
                </a:solidFill>
                <a:latin typeface="Open Sans"/>
              </a:rPr>
              <a:t>Goal Date:</a:t>
            </a:r>
          </a:p>
        </p:txBody>
      </p:sp>
      <p:sp>
        <p:nvSpPr>
          <p:cNvPr name="AutoShape 150" id="150"/>
          <p:cNvSpPr/>
          <p:nvPr/>
        </p:nvSpPr>
        <p:spPr>
          <a:xfrm rot="0">
            <a:off x="5769391" y="1063696"/>
            <a:ext cx="1225769" cy="0"/>
          </a:xfrm>
          <a:prstGeom prst="line">
            <a:avLst/>
          </a:prstGeom>
          <a:ln cap="rnd" w="9525">
            <a:solidFill>
              <a:srgbClr val="003049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DAE5wF8SElo</dc:identifier>
  <dcterms:modified xsi:type="dcterms:W3CDTF">2011-08-01T06:04:30Z</dcterms:modified>
  <cp:revision>1</cp:revision>
  <dc:title>Down Payment Savings</dc:title>
</cp:coreProperties>
</file>