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</p:sldIdLst>
  <p:sldSz cx="10058400" cy="7772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Poppins Light" charset="1" panose="02000000000000000000"/>
      <p:regular r:id="rId10"/>
    </p:embeddedFont>
    <p:embeddedFont>
      <p:font typeface="Poppins Light Bold" charset="1" panose="02000000000000000000"/>
      <p:regular r:id="rId11"/>
    </p:embeddedFont>
    <p:embeddedFont>
      <p:font typeface="Angelina" charset="1" panose="020005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05439" y="417292"/>
            <a:ext cx="1032797" cy="108819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832726" y="344951"/>
            <a:ext cx="1263952" cy="1160537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202034" y="1717410"/>
            <a:ext cx="9710163" cy="226625"/>
            <a:chOff x="0" y="0"/>
            <a:chExt cx="12946884" cy="302166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998003" cy="302166"/>
              <a:chOff x="0" y="0"/>
              <a:chExt cx="2477009" cy="749966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2477009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477009">
                    <a:moveTo>
                      <a:pt x="2352549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2549" y="0"/>
                    </a:lnTo>
                    <a:cubicBezTo>
                      <a:pt x="2421129" y="0"/>
                      <a:pt x="2477009" y="55880"/>
                      <a:pt x="2477009" y="124460"/>
                    </a:cubicBezTo>
                    <a:lnTo>
                      <a:pt x="2477009" y="625506"/>
                    </a:lnTo>
                    <a:cubicBezTo>
                      <a:pt x="2477009" y="694086"/>
                      <a:pt x="2421129" y="749966"/>
                      <a:pt x="2352549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69207" y="52658"/>
              <a:ext cx="659589" cy="1873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Account</a:t>
              </a:r>
            </a:p>
          </p:txBody>
        </p:sp>
        <p:grpSp>
          <p:nvGrpSpPr>
            <p:cNvPr name="Group 8" id="8"/>
            <p:cNvGrpSpPr/>
            <p:nvPr/>
          </p:nvGrpSpPr>
          <p:grpSpPr>
            <a:xfrm rot="0">
              <a:off x="1001663" y="0"/>
              <a:ext cx="998003" cy="302166"/>
              <a:chOff x="0" y="0"/>
              <a:chExt cx="2477009" cy="749966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0" y="0"/>
                <a:ext cx="2477009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477009">
                    <a:moveTo>
                      <a:pt x="2352549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2549" y="0"/>
                    </a:lnTo>
                    <a:cubicBezTo>
                      <a:pt x="2421129" y="0"/>
                      <a:pt x="2477009" y="55880"/>
                      <a:pt x="2477009" y="124460"/>
                    </a:cubicBezTo>
                    <a:lnTo>
                      <a:pt x="2477009" y="625506"/>
                    </a:lnTo>
                    <a:cubicBezTo>
                      <a:pt x="2477009" y="694086"/>
                      <a:pt x="2421129" y="749966"/>
                      <a:pt x="2352549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1170870" y="52658"/>
              <a:ext cx="659589" cy="1873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Balance</a:t>
              </a:r>
            </a:p>
          </p:txBody>
        </p:sp>
        <p:grpSp>
          <p:nvGrpSpPr>
            <p:cNvPr name="Group 11" id="11"/>
            <p:cNvGrpSpPr/>
            <p:nvPr/>
          </p:nvGrpSpPr>
          <p:grpSpPr>
            <a:xfrm rot="0">
              <a:off x="2003325" y="0"/>
              <a:ext cx="828796" cy="302166"/>
              <a:chOff x="0" y="0"/>
              <a:chExt cx="2057043" cy="749966"/>
            </a:xfrm>
          </p:grpSpPr>
          <p:sp>
            <p:nvSpPr>
              <p:cNvPr name="Freeform 12" id="12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13" id="13"/>
            <p:cNvSpPr txBox="true"/>
            <p:nvPr/>
          </p:nvSpPr>
          <p:spPr>
            <a:xfrm rot="0">
              <a:off x="2088844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Jan</a:t>
              </a:r>
            </a:p>
          </p:txBody>
        </p:sp>
        <p:grpSp>
          <p:nvGrpSpPr>
            <p:cNvPr name="Group 14" id="14"/>
            <p:cNvGrpSpPr/>
            <p:nvPr/>
          </p:nvGrpSpPr>
          <p:grpSpPr>
            <a:xfrm rot="0">
              <a:off x="2832122" y="0"/>
              <a:ext cx="828796" cy="302166"/>
              <a:chOff x="0" y="0"/>
              <a:chExt cx="2057043" cy="749966"/>
            </a:xfrm>
          </p:grpSpPr>
          <p:sp>
            <p:nvSpPr>
              <p:cNvPr name="Freeform 15" id="15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16" id="16"/>
            <p:cNvSpPr txBox="true"/>
            <p:nvPr/>
          </p:nvSpPr>
          <p:spPr>
            <a:xfrm rot="0">
              <a:off x="2917640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Feb</a:t>
              </a:r>
            </a:p>
          </p:txBody>
        </p:sp>
        <p:grpSp>
          <p:nvGrpSpPr>
            <p:cNvPr name="Group 17" id="17"/>
            <p:cNvGrpSpPr/>
            <p:nvPr/>
          </p:nvGrpSpPr>
          <p:grpSpPr>
            <a:xfrm rot="0">
              <a:off x="3660918" y="0"/>
              <a:ext cx="828796" cy="302166"/>
              <a:chOff x="0" y="0"/>
              <a:chExt cx="2057043" cy="749966"/>
            </a:xfrm>
          </p:grpSpPr>
          <p:sp>
            <p:nvSpPr>
              <p:cNvPr name="Freeform 18" id="18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3746436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Mar</a:t>
              </a:r>
            </a:p>
          </p:txBody>
        </p:sp>
        <p:grpSp>
          <p:nvGrpSpPr>
            <p:cNvPr name="Group 20" id="20"/>
            <p:cNvGrpSpPr/>
            <p:nvPr/>
          </p:nvGrpSpPr>
          <p:grpSpPr>
            <a:xfrm rot="0">
              <a:off x="4489714" y="0"/>
              <a:ext cx="828796" cy="302166"/>
              <a:chOff x="0" y="0"/>
              <a:chExt cx="2057043" cy="749966"/>
            </a:xfrm>
          </p:grpSpPr>
          <p:sp>
            <p:nvSpPr>
              <p:cNvPr name="Freeform 21" id="21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22" id="22"/>
            <p:cNvSpPr txBox="true"/>
            <p:nvPr/>
          </p:nvSpPr>
          <p:spPr>
            <a:xfrm rot="0">
              <a:off x="4575233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Apr</a:t>
              </a:r>
            </a:p>
          </p:txBody>
        </p:sp>
        <p:grpSp>
          <p:nvGrpSpPr>
            <p:cNvPr name="Group 23" id="23"/>
            <p:cNvGrpSpPr/>
            <p:nvPr/>
          </p:nvGrpSpPr>
          <p:grpSpPr>
            <a:xfrm rot="0">
              <a:off x="5318510" y="0"/>
              <a:ext cx="828796" cy="302166"/>
              <a:chOff x="0" y="0"/>
              <a:chExt cx="2057043" cy="749966"/>
            </a:xfrm>
          </p:grpSpPr>
          <p:sp>
            <p:nvSpPr>
              <p:cNvPr name="Freeform 24" id="24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25" id="25"/>
            <p:cNvSpPr txBox="true"/>
            <p:nvPr/>
          </p:nvSpPr>
          <p:spPr>
            <a:xfrm rot="0">
              <a:off x="5404029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May</a:t>
              </a:r>
            </a:p>
          </p:txBody>
        </p:sp>
        <p:grpSp>
          <p:nvGrpSpPr>
            <p:cNvPr name="Group 26" id="26"/>
            <p:cNvGrpSpPr/>
            <p:nvPr/>
          </p:nvGrpSpPr>
          <p:grpSpPr>
            <a:xfrm rot="0">
              <a:off x="6147307" y="0"/>
              <a:ext cx="828796" cy="302166"/>
              <a:chOff x="0" y="0"/>
              <a:chExt cx="2057043" cy="749966"/>
            </a:xfrm>
          </p:grpSpPr>
          <p:sp>
            <p:nvSpPr>
              <p:cNvPr name="Freeform 27" id="27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28" id="28"/>
            <p:cNvSpPr txBox="true"/>
            <p:nvPr/>
          </p:nvSpPr>
          <p:spPr>
            <a:xfrm rot="0">
              <a:off x="6232825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Jun</a:t>
              </a:r>
            </a:p>
          </p:txBody>
        </p:sp>
        <p:grpSp>
          <p:nvGrpSpPr>
            <p:cNvPr name="Group 29" id="29"/>
            <p:cNvGrpSpPr/>
            <p:nvPr/>
          </p:nvGrpSpPr>
          <p:grpSpPr>
            <a:xfrm rot="0">
              <a:off x="6976103" y="0"/>
              <a:ext cx="828796" cy="302166"/>
              <a:chOff x="0" y="0"/>
              <a:chExt cx="2057043" cy="749966"/>
            </a:xfrm>
          </p:grpSpPr>
          <p:sp>
            <p:nvSpPr>
              <p:cNvPr name="Freeform 30" id="30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31" id="31"/>
            <p:cNvSpPr txBox="true"/>
            <p:nvPr/>
          </p:nvSpPr>
          <p:spPr>
            <a:xfrm rot="0">
              <a:off x="7061621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Jul</a:t>
              </a:r>
            </a:p>
          </p:txBody>
        </p:sp>
        <p:grpSp>
          <p:nvGrpSpPr>
            <p:cNvPr name="Group 32" id="32"/>
            <p:cNvGrpSpPr/>
            <p:nvPr/>
          </p:nvGrpSpPr>
          <p:grpSpPr>
            <a:xfrm rot="0">
              <a:off x="7804899" y="0"/>
              <a:ext cx="828796" cy="302166"/>
              <a:chOff x="0" y="0"/>
              <a:chExt cx="2057043" cy="749966"/>
            </a:xfrm>
          </p:grpSpPr>
          <p:sp>
            <p:nvSpPr>
              <p:cNvPr name="Freeform 33" id="33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34" id="34"/>
            <p:cNvSpPr txBox="true"/>
            <p:nvPr/>
          </p:nvSpPr>
          <p:spPr>
            <a:xfrm rot="0">
              <a:off x="7890417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Aug</a:t>
              </a:r>
            </a:p>
          </p:txBody>
        </p:sp>
        <p:grpSp>
          <p:nvGrpSpPr>
            <p:cNvPr name="Group 35" id="35"/>
            <p:cNvGrpSpPr/>
            <p:nvPr/>
          </p:nvGrpSpPr>
          <p:grpSpPr>
            <a:xfrm rot="0">
              <a:off x="8633695" y="0"/>
              <a:ext cx="828796" cy="302166"/>
              <a:chOff x="0" y="0"/>
              <a:chExt cx="2057043" cy="749966"/>
            </a:xfrm>
          </p:grpSpPr>
          <p:sp>
            <p:nvSpPr>
              <p:cNvPr name="Freeform 36" id="36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37" id="37"/>
            <p:cNvSpPr txBox="true"/>
            <p:nvPr/>
          </p:nvSpPr>
          <p:spPr>
            <a:xfrm rot="0">
              <a:off x="8719214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Sep</a:t>
              </a:r>
            </a:p>
          </p:txBody>
        </p:sp>
        <p:grpSp>
          <p:nvGrpSpPr>
            <p:cNvPr name="Group 38" id="38"/>
            <p:cNvGrpSpPr/>
            <p:nvPr/>
          </p:nvGrpSpPr>
          <p:grpSpPr>
            <a:xfrm rot="0">
              <a:off x="9462492" y="0"/>
              <a:ext cx="828796" cy="302166"/>
              <a:chOff x="0" y="0"/>
              <a:chExt cx="2057043" cy="749966"/>
            </a:xfrm>
          </p:grpSpPr>
          <p:sp>
            <p:nvSpPr>
              <p:cNvPr name="Freeform 39" id="39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40" id="40"/>
            <p:cNvSpPr txBox="true"/>
            <p:nvPr/>
          </p:nvSpPr>
          <p:spPr>
            <a:xfrm rot="0">
              <a:off x="9548010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Oct</a:t>
              </a:r>
            </a:p>
          </p:txBody>
        </p:sp>
        <p:grpSp>
          <p:nvGrpSpPr>
            <p:cNvPr name="Group 41" id="41"/>
            <p:cNvGrpSpPr/>
            <p:nvPr/>
          </p:nvGrpSpPr>
          <p:grpSpPr>
            <a:xfrm rot="0">
              <a:off x="10291288" y="0"/>
              <a:ext cx="828796" cy="302166"/>
              <a:chOff x="0" y="0"/>
              <a:chExt cx="2057043" cy="749966"/>
            </a:xfrm>
          </p:grpSpPr>
          <p:sp>
            <p:nvSpPr>
              <p:cNvPr name="Freeform 42" id="42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43" id="43"/>
            <p:cNvSpPr txBox="true"/>
            <p:nvPr/>
          </p:nvSpPr>
          <p:spPr>
            <a:xfrm rot="0">
              <a:off x="10376806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Nov</a:t>
              </a:r>
            </a:p>
          </p:txBody>
        </p:sp>
        <p:grpSp>
          <p:nvGrpSpPr>
            <p:cNvPr name="Group 44" id="44"/>
            <p:cNvGrpSpPr/>
            <p:nvPr/>
          </p:nvGrpSpPr>
          <p:grpSpPr>
            <a:xfrm rot="0">
              <a:off x="11120084" y="0"/>
              <a:ext cx="828796" cy="302166"/>
              <a:chOff x="0" y="0"/>
              <a:chExt cx="2057043" cy="749966"/>
            </a:xfrm>
          </p:grpSpPr>
          <p:sp>
            <p:nvSpPr>
              <p:cNvPr name="Freeform 45" id="45"/>
              <p:cNvSpPr/>
              <p:nvPr/>
            </p:nvSpPr>
            <p:spPr>
              <a:xfrm>
                <a:off x="0" y="0"/>
                <a:ext cx="2057043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057043">
                    <a:moveTo>
                      <a:pt x="1932583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25506"/>
                    </a:lnTo>
                    <a:cubicBezTo>
                      <a:pt x="2057043" y="694086"/>
                      <a:pt x="2001163" y="749966"/>
                      <a:pt x="1932583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46" id="46"/>
            <p:cNvSpPr txBox="true"/>
            <p:nvPr/>
          </p:nvSpPr>
          <p:spPr>
            <a:xfrm rot="0">
              <a:off x="11205602" y="52904"/>
              <a:ext cx="659589" cy="1868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Dec</a:t>
              </a:r>
            </a:p>
          </p:txBody>
        </p:sp>
        <p:grpSp>
          <p:nvGrpSpPr>
            <p:cNvPr name="Group 47" id="47"/>
            <p:cNvGrpSpPr/>
            <p:nvPr/>
          </p:nvGrpSpPr>
          <p:grpSpPr>
            <a:xfrm rot="0">
              <a:off x="11948880" y="0"/>
              <a:ext cx="998003" cy="302166"/>
              <a:chOff x="0" y="0"/>
              <a:chExt cx="2477009" cy="749966"/>
            </a:xfrm>
          </p:grpSpPr>
          <p:sp>
            <p:nvSpPr>
              <p:cNvPr name="Freeform 48" id="48"/>
              <p:cNvSpPr/>
              <p:nvPr/>
            </p:nvSpPr>
            <p:spPr>
              <a:xfrm>
                <a:off x="0" y="0"/>
                <a:ext cx="2477009" cy="749966"/>
              </a:xfrm>
              <a:custGeom>
                <a:avLst/>
                <a:gdLst/>
                <a:ahLst/>
                <a:cxnLst/>
                <a:rect r="r" b="b" t="t" l="l"/>
                <a:pathLst>
                  <a:path h="749966" w="2477009">
                    <a:moveTo>
                      <a:pt x="2352549" y="749966"/>
                    </a:moveTo>
                    <a:lnTo>
                      <a:pt x="124460" y="749966"/>
                    </a:lnTo>
                    <a:cubicBezTo>
                      <a:pt x="55880" y="749966"/>
                      <a:pt x="0" y="694086"/>
                      <a:pt x="0" y="62550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2549" y="0"/>
                    </a:lnTo>
                    <a:cubicBezTo>
                      <a:pt x="2421129" y="0"/>
                      <a:pt x="2477009" y="55880"/>
                      <a:pt x="2477009" y="124460"/>
                    </a:cubicBezTo>
                    <a:lnTo>
                      <a:pt x="2477009" y="625506"/>
                    </a:lnTo>
                    <a:cubicBezTo>
                      <a:pt x="2477009" y="694086"/>
                      <a:pt x="2421129" y="749966"/>
                      <a:pt x="2352549" y="749966"/>
                    </a:cubicBezTo>
                    <a:close/>
                  </a:path>
                </a:pathLst>
              </a:custGeom>
              <a:solidFill>
                <a:srgbClr val="457B9D"/>
              </a:solidFill>
            </p:spPr>
          </p:sp>
        </p:grpSp>
        <p:sp>
          <p:nvSpPr>
            <p:cNvPr name="TextBox 49" id="49"/>
            <p:cNvSpPr txBox="true"/>
            <p:nvPr/>
          </p:nvSpPr>
          <p:spPr>
            <a:xfrm rot="0">
              <a:off x="12118087" y="52658"/>
              <a:ext cx="659589" cy="1873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01"/>
                </a:lnSpc>
              </a:pPr>
              <a:r>
                <a:rPr lang="en-US" sz="918">
                  <a:solidFill>
                    <a:srgbClr val="FAF6F5"/>
                  </a:solidFill>
                  <a:latin typeface="Poppins Light Bold"/>
                </a:rPr>
                <a:t>Balance</a:t>
              </a:r>
            </a:p>
          </p:txBody>
        </p:sp>
      </p:grpSp>
      <p:grpSp>
        <p:nvGrpSpPr>
          <p:cNvPr name="Group 50" id="50"/>
          <p:cNvGrpSpPr/>
          <p:nvPr/>
        </p:nvGrpSpPr>
        <p:grpSpPr>
          <a:xfrm rot="0">
            <a:off x="203407" y="2009876"/>
            <a:ext cx="9711535" cy="238007"/>
            <a:chOff x="0" y="0"/>
            <a:chExt cx="12948713" cy="317342"/>
          </a:xfrm>
        </p:grpSpPr>
        <p:grpSp>
          <p:nvGrpSpPr>
            <p:cNvPr name="Group 51" id="51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52" id="52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3" id="53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54" id="5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5" id="55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56" id="5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7" id="57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58" id="5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9" id="59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60" id="6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61" id="61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62" id="6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63" id="63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64" id="6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65" id="65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66" id="6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67" id="67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68" id="6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69" id="69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70" id="7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71" id="71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72" id="7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73" id="73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74" id="7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75" id="75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76" id="7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77" id="77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78" id="7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79" id="79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80" id="80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81" id="81"/>
          <p:cNvGrpSpPr/>
          <p:nvPr/>
        </p:nvGrpSpPr>
        <p:grpSpPr>
          <a:xfrm rot="0">
            <a:off x="203407" y="2296540"/>
            <a:ext cx="9711535" cy="238007"/>
            <a:chOff x="0" y="0"/>
            <a:chExt cx="12948713" cy="317342"/>
          </a:xfrm>
        </p:grpSpPr>
        <p:grpSp>
          <p:nvGrpSpPr>
            <p:cNvPr name="Group 82" id="82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83" id="83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84" id="84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85" id="85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86" id="86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87" id="8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88" id="88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89" id="8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90" id="90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91" id="9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92" id="92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93" id="9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94" id="94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95" id="9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96" id="96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97" id="9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98" id="98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99" id="9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00" id="100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101" id="10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02" id="102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103" id="10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04" id="104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105" id="10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06" id="106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107" id="10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08" id="108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109" id="10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10" id="110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111" id="111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112" id="112"/>
          <p:cNvGrpSpPr/>
          <p:nvPr/>
        </p:nvGrpSpPr>
        <p:grpSpPr>
          <a:xfrm rot="0">
            <a:off x="203407" y="2583203"/>
            <a:ext cx="9711535" cy="238007"/>
            <a:chOff x="0" y="0"/>
            <a:chExt cx="12948713" cy="317342"/>
          </a:xfrm>
        </p:grpSpPr>
        <p:grpSp>
          <p:nvGrpSpPr>
            <p:cNvPr name="Group 113" id="113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114" id="11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15" id="115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116" id="116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17" id="117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118" id="11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19" id="119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120" id="12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21" id="121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122" id="12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23" id="123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124" id="12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25" id="125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126" id="12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27" id="127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128" id="12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29" id="129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130" id="13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31" id="131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132" id="13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33" id="133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134" id="13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35" id="135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136" id="13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37" id="137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138" id="13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39" id="139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140" id="14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41" id="141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142" id="142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143" id="143"/>
          <p:cNvGrpSpPr/>
          <p:nvPr/>
        </p:nvGrpSpPr>
        <p:grpSpPr>
          <a:xfrm rot="0">
            <a:off x="203407" y="2869867"/>
            <a:ext cx="9711535" cy="238007"/>
            <a:chOff x="0" y="0"/>
            <a:chExt cx="12948713" cy="317342"/>
          </a:xfrm>
        </p:grpSpPr>
        <p:grpSp>
          <p:nvGrpSpPr>
            <p:cNvPr name="Group 144" id="144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145" id="145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46" id="146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147" id="147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48" id="148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149" id="14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50" id="150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151" id="15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52" id="152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153" id="15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54" id="154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155" id="15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56" id="156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157" id="15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58" id="158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159" id="15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60" id="160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161" id="16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62" id="162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163" id="16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64" id="164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165" id="16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66" id="166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167" id="16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68" id="168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169" id="16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70" id="170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171" id="17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172" id="172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173" id="173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174" id="174"/>
          <p:cNvGrpSpPr/>
          <p:nvPr/>
        </p:nvGrpSpPr>
        <p:grpSpPr>
          <a:xfrm rot="0">
            <a:off x="203407" y="3156530"/>
            <a:ext cx="9711535" cy="238007"/>
            <a:chOff x="0" y="0"/>
            <a:chExt cx="12948713" cy="317342"/>
          </a:xfrm>
        </p:grpSpPr>
        <p:grpSp>
          <p:nvGrpSpPr>
            <p:cNvPr name="Group 175" id="175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176" id="176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77" id="177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178" id="178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79" id="179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180" id="18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81" id="181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182" id="18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83" id="183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184" id="18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85" id="185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186" id="18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87" id="187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188" id="18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89" id="189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190" id="19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91" id="191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192" id="19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93" id="193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194" id="19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95" id="195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196" id="19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97" id="197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198" id="19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199" id="199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200" id="20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01" id="201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202" id="20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03" id="203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204" id="20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205" id="205"/>
          <p:cNvGrpSpPr/>
          <p:nvPr/>
        </p:nvGrpSpPr>
        <p:grpSpPr>
          <a:xfrm rot="0">
            <a:off x="203407" y="3443194"/>
            <a:ext cx="9711535" cy="238007"/>
            <a:chOff x="0" y="0"/>
            <a:chExt cx="12948713" cy="317342"/>
          </a:xfrm>
        </p:grpSpPr>
        <p:grpSp>
          <p:nvGrpSpPr>
            <p:cNvPr name="Group 206" id="206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207" id="207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08" id="208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209" id="209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10" id="210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211" id="21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12" id="212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213" id="21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14" id="214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215" id="21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16" id="216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217" id="21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18" id="218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219" id="21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20" id="220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221" id="22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22" id="222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223" id="22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24" id="224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225" id="22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26" id="226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227" id="22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28" id="228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229" id="22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30" id="230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231" id="23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32" id="232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233" id="23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34" id="234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235" id="235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236" id="236"/>
          <p:cNvGrpSpPr/>
          <p:nvPr/>
        </p:nvGrpSpPr>
        <p:grpSpPr>
          <a:xfrm rot="0">
            <a:off x="203407" y="3729858"/>
            <a:ext cx="9711535" cy="238007"/>
            <a:chOff x="0" y="0"/>
            <a:chExt cx="12948713" cy="317342"/>
          </a:xfrm>
        </p:grpSpPr>
        <p:grpSp>
          <p:nvGrpSpPr>
            <p:cNvPr name="Group 237" id="237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238" id="238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39" id="239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240" id="240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41" id="241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242" id="24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43" id="243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244" id="24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45" id="245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246" id="24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47" id="247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248" id="24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49" id="249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250" id="25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51" id="251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252" id="25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53" id="253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254" id="25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55" id="255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256" id="25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57" id="257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258" id="25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59" id="259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260" id="26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61" id="261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262" id="26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63" id="263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264" id="26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265" id="265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266" id="266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267" id="267"/>
          <p:cNvGrpSpPr/>
          <p:nvPr/>
        </p:nvGrpSpPr>
        <p:grpSpPr>
          <a:xfrm rot="0">
            <a:off x="203407" y="4016521"/>
            <a:ext cx="9711535" cy="238007"/>
            <a:chOff x="0" y="0"/>
            <a:chExt cx="12948713" cy="317342"/>
          </a:xfrm>
        </p:grpSpPr>
        <p:grpSp>
          <p:nvGrpSpPr>
            <p:cNvPr name="Group 268" id="268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269" id="269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70" id="270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271" id="271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72" id="272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273" id="27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74" id="274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275" id="27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76" id="276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277" id="27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78" id="278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279" id="27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80" id="280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281" id="28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82" id="282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283" id="28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84" id="284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285" id="28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86" id="286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287" id="28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88" id="288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289" id="28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90" id="290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291" id="29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92" id="292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293" id="29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94" id="294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295" id="29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296" id="296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297" id="297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298" id="298"/>
          <p:cNvGrpSpPr/>
          <p:nvPr/>
        </p:nvGrpSpPr>
        <p:grpSpPr>
          <a:xfrm rot="0">
            <a:off x="203407" y="4303185"/>
            <a:ext cx="9711535" cy="238007"/>
            <a:chOff x="0" y="0"/>
            <a:chExt cx="12948713" cy="317342"/>
          </a:xfrm>
        </p:grpSpPr>
        <p:grpSp>
          <p:nvGrpSpPr>
            <p:cNvPr name="Group 299" id="299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300" id="300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01" id="301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302" id="302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03" id="303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304" id="30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05" id="305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306" id="30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07" id="307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308" id="30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09" id="309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310" id="31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11" id="311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312" id="31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13" id="313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314" id="31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15" id="315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316" id="31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17" id="317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318" id="31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19" id="319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320" id="32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21" id="321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322" id="32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23" id="323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324" id="32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25" id="325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326" id="32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27" id="327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328" id="328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329" id="329"/>
          <p:cNvGrpSpPr/>
          <p:nvPr/>
        </p:nvGrpSpPr>
        <p:grpSpPr>
          <a:xfrm rot="0">
            <a:off x="203407" y="4589849"/>
            <a:ext cx="9711535" cy="238007"/>
            <a:chOff x="0" y="0"/>
            <a:chExt cx="12948713" cy="317342"/>
          </a:xfrm>
        </p:grpSpPr>
        <p:grpSp>
          <p:nvGrpSpPr>
            <p:cNvPr name="Group 330" id="330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331" id="331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32" id="332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333" id="333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34" id="334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335" id="33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36" id="336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337" id="33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38" id="338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339" id="33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40" id="340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341" id="34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42" id="342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343" id="34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44" id="344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345" id="34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46" id="346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347" id="34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48" id="348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349" id="34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50" id="350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351" id="35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52" id="352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353" id="35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54" id="354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355" id="35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56" id="356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357" id="35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58" id="358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359" id="359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360" id="360"/>
          <p:cNvGrpSpPr/>
          <p:nvPr/>
        </p:nvGrpSpPr>
        <p:grpSpPr>
          <a:xfrm rot="0">
            <a:off x="203407" y="4876512"/>
            <a:ext cx="9711535" cy="238007"/>
            <a:chOff x="0" y="0"/>
            <a:chExt cx="12948713" cy="317342"/>
          </a:xfrm>
        </p:grpSpPr>
        <p:grpSp>
          <p:nvGrpSpPr>
            <p:cNvPr name="Group 361" id="361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362" id="362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63" id="363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364" id="36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65" id="365"/>
            <p:cNvGrpSpPr/>
            <p:nvPr/>
          </p:nvGrpSpPr>
          <p:grpSpPr>
            <a:xfrm rot="0">
              <a:off x="2003325" y="0"/>
              <a:ext cx="826967" cy="317342"/>
              <a:chOff x="0" y="0"/>
              <a:chExt cx="2052502" cy="787632"/>
            </a:xfrm>
          </p:grpSpPr>
          <p:sp>
            <p:nvSpPr>
              <p:cNvPr name="Freeform 366" id="36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67" id="367"/>
            <p:cNvGrpSpPr/>
            <p:nvPr/>
          </p:nvGrpSpPr>
          <p:grpSpPr>
            <a:xfrm rot="0">
              <a:off x="2832122" y="0"/>
              <a:ext cx="826967" cy="317342"/>
              <a:chOff x="0" y="0"/>
              <a:chExt cx="2052502" cy="787632"/>
            </a:xfrm>
          </p:grpSpPr>
          <p:sp>
            <p:nvSpPr>
              <p:cNvPr name="Freeform 368" id="36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69" id="369"/>
            <p:cNvGrpSpPr/>
            <p:nvPr/>
          </p:nvGrpSpPr>
          <p:grpSpPr>
            <a:xfrm rot="0">
              <a:off x="3660918" y="0"/>
              <a:ext cx="826967" cy="317342"/>
              <a:chOff x="0" y="0"/>
              <a:chExt cx="2052502" cy="787632"/>
            </a:xfrm>
          </p:grpSpPr>
          <p:sp>
            <p:nvSpPr>
              <p:cNvPr name="Freeform 370" id="37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71" id="371"/>
            <p:cNvGrpSpPr/>
            <p:nvPr/>
          </p:nvGrpSpPr>
          <p:grpSpPr>
            <a:xfrm rot="0">
              <a:off x="4489714" y="0"/>
              <a:ext cx="826967" cy="317342"/>
              <a:chOff x="0" y="0"/>
              <a:chExt cx="2052502" cy="787632"/>
            </a:xfrm>
          </p:grpSpPr>
          <p:sp>
            <p:nvSpPr>
              <p:cNvPr name="Freeform 372" id="37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73" id="373"/>
            <p:cNvGrpSpPr/>
            <p:nvPr/>
          </p:nvGrpSpPr>
          <p:grpSpPr>
            <a:xfrm rot="0">
              <a:off x="5318510" y="0"/>
              <a:ext cx="826967" cy="317342"/>
              <a:chOff x="0" y="0"/>
              <a:chExt cx="2052502" cy="787632"/>
            </a:xfrm>
          </p:grpSpPr>
          <p:sp>
            <p:nvSpPr>
              <p:cNvPr name="Freeform 374" id="37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75" id="375"/>
            <p:cNvGrpSpPr/>
            <p:nvPr/>
          </p:nvGrpSpPr>
          <p:grpSpPr>
            <a:xfrm rot="0">
              <a:off x="6147307" y="0"/>
              <a:ext cx="826967" cy="317342"/>
              <a:chOff x="0" y="0"/>
              <a:chExt cx="2052502" cy="787632"/>
            </a:xfrm>
          </p:grpSpPr>
          <p:sp>
            <p:nvSpPr>
              <p:cNvPr name="Freeform 376" id="37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77" id="377"/>
            <p:cNvGrpSpPr/>
            <p:nvPr/>
          </p:nvGrpSpPr>
          <p:grpSpPr>
            <a:xfrm rot="0">
              <a:off x="6976103" y="0"/>
              <a:ext cx="826967" cy="317342"/>
              <a:chOff x="0" y="0"/>
              <a:chExt cx="2052502" cy="787632"/>
            </a:xfrm>
          </p:grpSpPr>
          <p:sp>
            <p:nvSpPr>
              <p:cNvPr name="Freeform 378" id="37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79" id="379"/>
            <p:cNvGrpSpPr/>
            <p:nvPr/>
          </p:nvGrpSpPr>
          <p:grpSpPr>
            <a:xfrm rot="0">
              <a:off x="7804899" y="0"/>
              <a:ext cx="826967" cy="317342"/>
              <a:chOff x="0" y="0"/>
              <a:chExt cx="2052502" cy="787632"/>
            </a:xfrm>
          </p:grpSpPr>
          <p:sp>
            <p:nvSpPr>
              <p:cNvPr name="Freeform 380" id="380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81" id="381"/>
            <p:cNvGrpSpPr/>
            <p:nvPr/>
          </p:nvGrpSpPr>
          <p:grpSpPr>
            <a:xfrm rot="0">
              <a:off x="8633695" y="0"/>
              <a:ext cx="826967" cy="317342"/>
              <a:chOff x="0" y="0"/>
              <a:chExt cx="2052502" cy="787632"/>
            </a:xfrm>
          </p:grpSpPr>
          <p:sp>
            <p:nvSpPr>
              <p:cNvPr name="Freeform 382" id="382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83" id="383"/>
            <p:cNvGrpSpPr/>
            <p:nvPr/>
          </p:nvGrpSpPr>
          <p:grpSpPr>
            <a:xfrm rot="0">
              <a:off x="9462492" y="0"/>
              <a:ext cx="826967" cy="317342"/>
              <a:chOff x="0" y="0"/>
              <a:chExt cx="2052502" cy="787632"/>
            </a:xfrm>
          </p:grpSpPr>
          <p:sp>
            <p:nvSpPr>
              <p:cNvPr name="Freeform 384" id="384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85" id="385"/>
            <p:cNvGrpSpPr/>
            <p:nvPr/>
          </p:nvGrpSpPr>
          <p:grpSpPr>
            <a:xfrm rot="0">
              <a:off x="10291288" y="0"/>
              <a:ext cx="826967" cy="317342"/>
              <a:chOff x="0" y="0"/>
              <a:chExt cx="2052502" cy="787632"/>
            </a:xfrm>
          </p:grpSpPr>
          <p:sp>
            <p:nvSpPr>
              <p:cNvPr name="Freeform 386" id="386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87" id="387"/>
            <p:cNvGrpSpPr/>
            <p:nvPr/>
          </p:nvGrpSpPr>
          <p:grpSpPr>
            <a:xfrm rot="0">
              <a:off x="11120084" y="0"/>
              <a:ext cx="826967" cy="317342"/>
              <a:chOff x="0" y="0"/>
              <a:chExt cx="2052502" cy="787632"/>
            </a:xfrm>
          </p:grpSpPr>
          <p:sp>
            <p:nvSpPr>
              <p:cNvPr name="Freeform 388" id="388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389" id="389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390" id="390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391" id="391"/>
          <p:cNvGrpSpPr/>
          <p:nvPr/>
        </p:nvGrpSpPr>
        <p:grpSpPr>
          <a:xfrm rot="0">
            <a:off x="202034" y="5163176"/>
            <a:ext cx="9712907" cy="242951"/>
            <a:chOff x="0" y="0"/>
            <a:chExt cx="12950543" cy="323934"/>
          </a:xfrm>
        </p:grpSpPr>
        <p:grpSp>
          <p:nvGrpSpPr>
            <p:cNvPr name="Group 392" id="392"/>
            <p:cNvGrpSpPr/>
            <p:nvPr/>
          </p:nvGrpSpPr>
          <p:grpSpPr>
            <a:xfrm rot="0">
              <a:off x="0" y="6592"/>
              <a:ext cx="999833" cy="317342"/>
              <a:chOff x="0" y="0"/>
              <a:chExt cx="2481550" cy="787632"/>
            </a:xfrm>
          </p:grpSpPr>
          <p:sp>
            <p:nvSpPr>
              <p:cNvPr name="Freeform 393" id="393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94" id="394"/>
            <p:cNvGrpSpPr/>
            <p:nvPr/>
          </p:nvGrpSpPr>
          <p:grpSpPr>
            <a:xfrm rot="0">
              <a:off x="1003492" y="0"/>
              <a:ext cx="999833" cy="317342"/>
              <a:chOff x="0" y="0"/>
              <a:chExt cx="2481550" cy="787632"/>
            </a:xfrm>
          </p:grpSpPr>
          <p:sp>
            <p:nvSpPr>
              <p:cNvPr name="Freeform 395" id="395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96" id="396"/>
            <p:cNvGrpSpPr/>
            <p:nvPr/>
          </p:nvGrpSpPr>
          <p:grpSpPr>
            <a:xfrm rot="0">
              <a:off x="2005155" y="0"/>
              <a:ext cx="826967" cy="317342"/>
              <a:chOff x="0" y="0"/>
              <a:chExt cx="2052502" cy="787632"/>
            </a:xfrm>
          </p:grpSpPr>
          <p:sp>
            <p:nvSpPr>
              <p:cNvPr name="Freeform 397" id="39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398" id="398"/>
            <p:cNvGrpSpPr/>
            <p:nvPr/>
          </p:nvGrpSpPr>
          <p:grpSpPr>
            <a:xfrm rot="0">
              <a:off x="2833951" y="0"/>
              <a:ext cx="826967" cy="317342"/>
              <a:chOff x="0" y="0"/>
              <a:chExt cx="2052502" cy="787632"/>
            </a:xfrm>
          </p:grpSpPr>
          <p:sp>
            <p:nvSpPr>
              <p:cNvPr name="Freeform 399" id="39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00" id="400"/>
            <p:cNvGrpSpPr/>
            <p:nvPr/>
          </p:nvGrpSpPr>
          <p:grpSpPr>
            <a:xfrm rot="0">
              <a:off x="3662748" y="0"/>
              <a:ext cx="826967" cy="317342"/>
              <a:chOff x="0" y="0"/>
              <a:chExt cx="2052502" cy="787632"/>
            </a:xfrm>
          </p:grpSpPr>
          <p:sp>
            <p:nvSpPr>
              <p:cNvPr name="Freeform 401" id="40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02" id="402"/>
            <p:cNvGrpSpPr/>
            <p:nvPr/>
          </p:nvGrpSpPr>
          <p:grpSpPr>
            <a:xfrm rot="0">
              <a:off x="4491544" y="0"/>
              <a:ext cx="826967" cy="317342"/>
              <a:chOff x="0" y="0"/>
              <a:chExt cx="2052502" cy="787632"/>
            </a:xfrm>
          </p:grpSpPr>
          <p:sp>
            <p:nvSpPr>
              <p:cNvPr name="Freeform 403" id="40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04" id="404"/>
            <p:cNvGrpSpPr/>
            <p:nvPr/>
          </p:nvGrpSpPr>
          <p:grpSpPr>
            <a:xfrm rot="0">
              <a:off x="5320340" y="0"/>
              <a:ext cx="826967" cy="317342"/>
              <a:chOff x="0" y="0"/>
              <a:chExt cx="2052502" cy="787632"/>
            </a:xfrm>
          </p:grpSpPr>
          <p:sp>
            <p:nvSpPr>
              <p:cNvPr name="Freeform 405" id="40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06" id="406"/>
            <p:cNvGrpSpPr/>
            <p:nvPr/>
          </p:nvGrpSpPr>
          <p:grpSpPr>
            <a:xfrm rot="0">
              <a:off x="6149136" y="0"/>
              <a:ext cx="826967" cy="317342"/>
              <a:chOff x="0" y="0"/>
              <a:chExt cx="2052502" cy="787632"/>
            </a:xfrm>
          </p:grpSpPr>
          <p:sp>
            <p:nvSpPr>
              <p:cNvPr name="Freeform 407" id="40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08" id="408"/>
            <p:cNvGrpSpPr/>
            <p:nvPr/>
          </p:nvGrpSpPr>
          <p:grpSpPr>
            <a:xfrm rot="0">
              <a:off x="6977933" y="0"/>
              <a:ext cx="826967" cy="317342"/>
              <a:chOff x="0" y="0"/>
              <a:chExt cx="2052502" cy="787632"/>
            </a:xfrm>
          </p:grpSpPr>
          <p:sp>
            <p:nvSpPr>
              <p:cNvPr name="Freeform 409" id="40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10" id="410"/>
            <p:cNvGrpSpPr/>
            <p:nvPr/>
          </p:nvGrpSpPr>
          <p:grpSpPr>
            <a:xfrm rot="0">
              <a:off x="7806729" y="0"/>
              <a:ext cx="826967" cy="317342"/>
              <a:chOff x="0" y="0"/>
              <a:chExt cx="2052502" cy="787632"/>
            </a:xfrm>
          </p:grpSpPr>
          <p:sp>
            <p:nvSpPr>
              <p:cNvPr name="Freeform 411" id="411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12" id="412"/>
            <p:cNvGrpSpPr/>
            <p:nvPr/>
          </p:nvGrpSpPr>
          <p:grpSpPr>
            <a:xfrm rot="0">
              <a:off x="8635525" y="0"/>
              <a:ext cx="826967" cy="317342"/>
              <a:chOff x="0" y="0"/>
              <a:chExt cx="2052502" cy="787632"/>
            </a:xfrm>
          </p:grpSpPr>
          <p:sp>
            <p:nvSpPr>
              <p:cNvPr name="Freeform 413" id="413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14" id="414"/>
            <p:cNvGrpSpPr/>
            <p:nvPr/>
          </p:nvGrpSpPr>
          <p:grpSpPr>
            <a:xfrm rot="0">
              <a:off x="9464321" y="0"/>
              <a:ext cx="826967" cy="317342"/>
              <a:chOff x="0" y="0"/>
              <a:chExt cx="2052502" cy="787632"/>
            </a:xfrm>
          </p:grpSpPr>
          <p:sp>
            <p:nvSpPr>
              <p:cNvPr name="Freeform 415" id="415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16" id="416"/>
            <p:cNvGrpSpPr/>
            <p:nvPr/>
          </p:nvGrpSpPr>
          <p:grpSpPr>
            <a:xfrm rot="0">
              <a:off x="10293118" y="0"/>
              <a:ext cx="826967" cy="317342"/>
              <a:chOff x="0" y="0"/>
              <a:chExt cx="2052502" cy="787632"/>
            </a:xfrm>
          </p:grpSpPr>
          <p:sp>
            <p:nvSpPr>
              <p:cNvPr name="Freeform 417" id="417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18" id="418"/>
            <p:cNvGrpSpPr/>
            <p:nvPr/>
          </p:nvGrpSpPr>
          <p:grpSpPr>
            <a:xfrm rot="0">
              <a:off x="11121914" y="0"/>
              <a:ext cx="826967" cy="317342"/>
              <a:chOff x="0" y="0"/>
              <a:chExt cx="2052502" cy="787632"/>
            </a:xfrm>
          </p:grpSpPr>
          <p:sp>
            <p:nvSpPr>
              <p:cNvPr name="Freeform 419" id="419"/>
              <p:cNvSpPr/>
              <p:nvPr/>
            </p:nvSpPr>
            <p:spPr>
              <a:xfrm>
                <a:off x="0" y="0"/>
                <a:ext cx="2052502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2502">
                    <a:moveTo>
                      <a:pt x="1928041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28042" y="0"/>
                    </a:lnTo>
                    <a:cubicBezTo>
                      <a:pt x="1996622" y="0"/>
                      <a:pt x="2052502" y="55880"/>
                      <a:pt x="2052502" y="124460"/>
                    </a:cubicBezTo>
                    <a:lnTo>
                      <a:pt x="2052502" y="663172"/>
                    </a:lnTo>
                    <a:cubicBezTo>
                      <a:pt x="2052502" y="731752"/>
                      <a:pt x="1996622" y="787632"/>
                      <a:pt x="1928042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20" id="420"/>
            <p:cNvGrpSpPr/>
            <p:nvPr/>
          </p:nvGrpSpPr>
          <p:grpSpPr>
            <a:xfrm rot="0">
              <a:off x="11950710" y="0"/>
              <a:ext cx="999833" cy="317342"/>
              <a:chOff x="0" y="0"/>
              <a:chExt cx="2481550" cy="787632"/>
            </a:xfrm>
          </p:grpSpPr>
          <p:sp>
            <p:nvSpPr>
              <p:cNvPr name="Freeform 421" id="421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422" id="422"/>
          <p:cNvGrpSpPr/>
          <p:nvPr/>
        </p:nvGrpSpPr>
        <p:grpSpPr>
          <a:xfrm rot="0">
            <a:off x="202034" y="5473544"/>
            <a:ext cx="9711535" cy="238007"/>
            <a:chOff x="0" y="0"/>
            <a:chExt cx="12948713" cy="317342"/>
          </a:xfrm>
        </p:grpSpPr>
        <p:grpSp>
          <p:nvGrpSpPr>
            <p:cNvPr name="Group 423" id="423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424" id="42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25" id="425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426" id="426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27" id="427"/>
            <p:cNvGrpSpPr/>
            <p:nvPr/>
          </p:nvGrpSpPr>
          <p:grpSpPr>
            <a:xfrm rot="0">
              <a:off x="2003325" y="0"/>
              <a:ext cx="828796" cy="317342"/>
              <a:chOff x="0" y="0"/>
              <a:chExt cx="2057043" cy="787632"/>
            </a:xfrm>
          </p:grpSpPr>
          <p:sp>
            <p:nvSpPr>
              <p:cNvPr name="Freeform 428" id="428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29" id="429"/>
            <p:cNvGrpSpPr/>
            <p:nvPr/>
          </p:nvGrpSpPr>
          <p:grpSpPr>
            <a:xfrm rot="0">
              <a:off x="2832122" y="0"/>
              <a:ext cx="828796" cy="317342"/>
              <a:chOff x="0" y="0"/>
              <a:chExt cx="2057043" cy="787632"/>
            </a:xfrm>
          </p:grpSpPr>
          <p:sp>
            <p:nvSpPr>
              <p:cNvPr name="Freeform 430" id="43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31" id="431"/>
            <p:cNvGrpSpPr/>
            <p:nvPr/>
          </p:nvGrpSpPr>
          <p:grpSpPr>
            <a:xfrm rot="0">
              <a:off x="3660918" y="0"/>
              <a:ext cx="828796" cy="317342"/>
              <a:chOff x="0" y="0"/>
              <a:chExt cx="2057043" cy="787632"/>
            </a:xfrm>
          </p:grpSpPr>
          <p:sp>
            <p:nvSpPr>
              <p:cNvPr name="Freeform 432" id="432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33" id="433"/>
            <p:cNvGrpSpPr/>
            <p:nvPr/>
          </p:nvGrpSpPr>
          <p:grpSpPr>
            <a:xfrm rot="0">
              <a:off x="4489714" y="0"/>
              <a:ext cx="828796" cy="317342"/>
              <a:chOff x="0" y="0"/>
              <a:chExt cx="2057043" cy="787632"/>
            </a:xfrm>
          </p:grpSpPr>
          <p:sp>
            <p:nvSpPr>
              <p:cNvPr name="Freeform 434" id="434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35" id="435"/>
            <p:cNvGrpSpPr/>
            <p:nvPr/>
          </p:nvGrpSpPr>
          <p:grpSpPr>
            <a:xfrm rot="0">
              <a:off x="5318510" y="0"/>
              <a:ext cx="828796" cy="317342"/>
              <a:chOff x="0" y="0"/>
              <a:chExt cx="2057043" cy="787632"/>
            </a:xfrm>
          </p:grpSpPr>
          <p:sp>
            <p:nvSpPr>
              <p:cNvPr name="Freeform 436" id="436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37" id="437"/>
            <p:cNvGrpSpPr/>
            <p:nvPr/>
          </p:nvGrpSpPr>
          <p:grpSpPr>
            <a:xfrm rot="0">
              <a:off x="6147307" y="0"/>
              <a:ext cx="828796" cy="317342"/>
              <a:chOff x="0" y="0"/>
              <a:chExt cx="2057043" cy="787632"/>
            </a:xfrm>
          </p:grpSpPr>
          <p:sp>
            <p:nvSpPr>
              <p:cNvPr name="Freeform 438" id="438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39" id="439"/>
            <p:cNvGrpSpPr/>
            <p:nvPr/>
          </p:nvGrpSpPr>
          <p:grpSpPr>
            <a:xfrm rot="0">
              <a:off x="6976103" y="0"/>
              <a:ext cx="828796" cy="317342"/>
              <a:chOff x="0" y="0"/>
              <a:chExt cx="2057043" cy="787632"/>
            </a:xfrm>
          </p:grpSpPr>
          <p:sp>
            <p:nvSpPr>
              <p:cNvPr name="Freeform 440" id="44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41" id="441"/>
            <p:cNvGrpSpPr/>
            <p:nvPr/>
          </p:nvGrpSpPr>
          <p:grpSpPr>
            <a:xfrm rot="0">
              <a:off x="7804899" y="0"/>
              <a:ext cx="828796" cy="317342"/>
              <a:chOff x="0" y="0"/>
              <a:chExt cx="2057043" cy="787632"/>
            </a:xfrm>
          </p:grpSpPr>
          <p:sp>
            <p:nvSpPr>
              <p:cNvPr name="Freeform 442" id="442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43" id="443"/>
            <p:cNvGrpSpPr/>
            <p:nvPr/>
          </p:nvGrpSpPr>
          <p:grpSpPr>
            <a:xfrm rot="0">
              <a:off x="8633695" y="0"/>
              <a:ext cx="828796" cy="317342"/>
              <a:chOff x="0" y="0"/>
              <a:chExt cx="2057043" cy="787632"/>
            </a:xfrm>
          </p:grpSpPr>
          <p:sp>
            <p:nvSpPr>
              <p:cNvPr name="Freeform 444" id="444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45" id="445"/>
            <p:cNvGrpSpPr/>
            <p:nvPr/>
          </p:nvGrpSpPr>
          <p:grpSpPr>
            <a:xfrm rot="0">
              <a:off x="9462492" y="0"/>
              <a:ext cx="828796" cy="317342"/>
              <a:chOff x="0" y="0"/>
              <a:chExt cx="2057043" cy="787632"/>
            </a:xfrm>
          </p:grpSpPr>
          <p:sp>
            <p:nvSpPr>
              <p:cNvPr name="Freeform 446" id="446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47" id="447"/>
            <p:cNvGrpSpPr/>
            <p:nvPr/>
          </p:nvGrpSpPr>
          <p:grpSpPr>
            <a:xfrm rot="0">
              <a:off x="10291288" y="0"/>
              <a:ext cx="828796" cy="317342"/>
              <a:chOff x="0" y="0"/>
              <a:chExt cx="2057043" cy="787632"/>
            </a:xfrm>
          </p:grpSpPr>
          <p:sp>
            <p:nvSpPr>
              <p:cNvPr name="Freeform 448" id="448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49" id="449"/>
            <p:cNvGrpSpPr/>
            <p:nvPr/>
          </p:nvGrpSpPr>
          <p:grpSpPr>
            <a:xfrm rot="0">
              <a:off x="11120084" y="0"/>
              <a:ext cx="828796" cy="317342"/>
              <a:chOff x="0" y="0"/>
              <a:chExt cx="2057043" cy="787632"/>
            </a:xfrm>
          </p:grpSpPr>
          <p:sp>
            <p:nvSpPr>
              <p:cNvPr name="Freeform 450" id="45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51" id="451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452" id="452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grpSp>
        <p:nvGrpSpPr>
          <p:cNvPr name="Group 453" id="453"/>
          <p:cNvGrpSpPr/>
          <p:nvPr/>
        </p:nvGrpSpPr>
        <p:grpSpPr>
          <a:xfrm rot="0">
            <a:off x="202034" y="5760208"/>
            <a:ext cx="9711535" cy="238007"/>
            <a:chOff x="0" y="0"/>
            <a:chExt cx="12948713" cy="317342"/>
          </a:xfrm>
        </p:grpSpPr>
        <p:grpSp>
          <p:nvGrpSpPr>
            <p:cNvPr name="Group 454" id="454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455" id="455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56" id="456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457" id="457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58" id="458"/>
            <p:cNvGrpSpPr/>
            <p:nvPr/>
          </p:nvGrpSpPr>
          <p:grpSpPr>
            <a:xfrm rot="0">
              <a:off x="2003325" y="0"/>
              <a:ext cx="828796" cy="317342"/>
              <a:chOff x="0" y="0"/>
              <a:chExt cx="2057043" cy="787632"/>
            </a:xfrm>
          </p:grpSpPr>
          <p:sp>
            <p:nvSpPr>
              <p:cNvPr name="Freeform 459" id="459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60" id="460"/>
            <p:cNvGrpSpPr/>
            <p:nvPr/>
          </p:nvGrpSpPr>
          <p:grpSpPr>
            <a:xfrm rot="0">
              <a:off x="2832122" y="0"/>
              <a:ext cx="828796" cy="317342"/>
              <a:chOff x="0" y="0"/>
              <a:chExt cx="2057043" cy="787632"/>
            </a:xfrm>
          </p:grpSpPr>
          <p:sp>
            <p:nvSpPr>
              <p:cNvPr name="Freeform 461" id="461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62" id="462"/>
            <p:cNvGrpSpPr/>
            <p:nvPr/>
          </p:nvGrpSpPr>
          <p:grpSpPr>
            <a:xfrm rot="0">
              <a:off x="3660918" y="0"/>
              <a:ext cx="828796" cy="317342"/>
              <a:chOff x="0" y="0"/>
              <a:chExt cx="2057043" cy="787632"/>
            </a:xfrm>
          </p:grpSpPr>
          <p:sp>
            <p:nvSpPr>
              <p:cNvPr name="Freeform 463" id="463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64" id="464"/>
            <p:cNvGrpSpPr/>
            <p:nvPr/>
          </p:nvGrpSpPr>
          <p:grpSpPr>
            <a:xfrm rot="0">
              <a:off x="4489714" y="0"/>
              <a:ext cx="828796" cy="317342"/>
              <a:chOff x="0" y="0"/>
              <a:chExt cx="2057043" cy="787632"/>
            </a:xfrm>
          </p:grpSpPr>
          <p:sp>
            <p:nvSpPr>
              <p:cNvPr name="Freeform 465" id="465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66" id="466"/>
            <p:cNvGrpSpPr/>
            <p:nvPr/>
          </p:nvGrpSpPr>
          <p:grpSpPr>
            <a:xfrm rot="0">
              <a:off x="5318510" y="0"/>
              <a:ext cx="828796" cy="317342"/>
              <a:chOff x="0" y="0"/>
              <a:chExt cx="2057043" cy="787632"/>
            </a:xfrm>
          </p:grpSpPr>
          <p:sp>
            <p:nvSpPr>
              <p:cNvPr name="Freeform 467" id="467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68" id="468"/>
            <p:cNvGrpSpPr/>
            <p:nvPr/>
          </p:nvGrpSpPr>
          <p:grpSpPr>
            <a:xfrm rot="0">
              <a:off x="6147307" y="0"/>
              <a:ext cx="828796" cy="317342"/>
              <a:chOff x="0" y="0"/>
              <a:chExt cx="2057043" cy="787632"/>
            </a:xfrm>
          </p:grpSpPr>
          <p:sp>
            <p:nvSpPr>
              <p:cNvPr name="Freeform 469" id="469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70" id="470"/>
            <p:cNvGrpSpPr/>
            <p:nvPr/>
          </p:nvGrpSpPr>
          <p:grpSpPr>
            <a:xfrm rot="0">
              <a:off x="6976103" y="0"/>
              <a:ext cx="828796" cy="317342"/>
              <a:chOff x="0" y="0"/>
              <a:chExt cx="2057043" cy="787632"/>
            </a:xfrm>
          </p:grpSpPr>
          <p:sp>
            <p:nvSpPr>
              <p:cNvPr name="Freeform 471" id="471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72" id="472"/>
            <p:cNvGrpSpPr/>
            <p:nvPr/>
          </p:nvGrpSpPr>
          <p:grpSpPr>
            <a:xfrm rot="0">
              <a:off x="7804899" y="0"/>
              <a:ext cx="828796" cy="317342"/>
              <a:chOff x="0" y="0"/>
              <a:chExt cx="2057043" cy="787632"/>
            </a:xfrm>
          </p:grpSpPr>
          <p:sp>
            <p:nvSpPr>
              <p:cNvPr name="Freeform 473" id="473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74" id="474"/>
            <p:cNvGrpSpPr/>
            <p:nvPr/>
          </p:nvGrpSpPr>
          <p:grpSpPr>
            <a:xfrm rot="0">
              <a:off x="8633695" y="0"/>
              <a:ext cx="828796" cy="317342"/>
              <a:chOff x="0" y="0"/>
              <a:chExt cx="2057043" cy="787632"/>
            </a:xfrm>
          </p:grpSpPr>
          <p:sp>
            <p:nvSpPr>
              <p:cNvPr name="Freeform 475" id="475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76" id="476"/>
            <p:cNvGrpSpPr/>
            <p:nvPr/>
          </p:nvGrpSpPr>
          <p:grpSpPr>
            <a:xfrm rot="0">
              <a:off x="9462492" y="0"/>
              <a:ext cx="828796" cy="317342"/>
              <a:chOff x="0" y="0"/>
              <a:chExt cx="2057043" cy="787632"/>
            </a:xfrm>
          </p:grpSpPr>
          <p:sp>
            <p:nvSpPr>
              <p:cNvPr name="Freeform 477" id="477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78" id="478"/>
            <p:cNvGrpSpPr/>
            <p:nvPr/>
          </p:nvGrpSpPr>
          <p:grpSpPr>
            <a:xfrm rot="0">
              <a:off x="10291288" y="0"/>
              <a:ext cx="828796" cy="317342"/>
              <a:chOff x="0" y="0"/>
              <a:chExt cx="2057043" cy="787632"/>
            </a:xfrm>
          </p:grpSpPr>
          <p:sp>
            <p:nvSpPr>
              <p:cNvPr name="Freeform 479" id="479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80" id="480"/>
            <p:cNvGrpSpPr/>
            <p:nvPr/>
          </p:nvGrpSpPr>
          <p:grpSpPr>
            <a:xfrm rot="0">
              <a:off x="11120084" y="0"/>
              <a:ext cx="828796" cy="317342"/>
              <a:chOff x="0" y="0"/>
              <a:chExt cx="2057043" cy="787632"/>
            </a:xfrm>
          </p:grpSpPr>
          <p:sp>
            <p:nvSpPr>
              <p:cNvPr name="Freeform 481" id="481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  <p:grpSp>
          <p:nvGrpSpPr>
            <p:cNvPr name="Group 482" id="482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483" id="483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62B6CB"/>
              </a:solidFill>
            </p:spPr>
          </p:sp>
        </p:grpSp>
      </p:grpSp>
      <p:grpSp>
        <p:nvGrpSpPr>
          <p:cNvPr name="Group 484" id="484"/>
          <p:cNvGrpSpPr/>
          <p:nvPr/>
        </p:nvGrpSpPr>
        <p:grpSpPr>
          <a:xfrm rot="0">
            <a:off x="202034" y="6050578"/>
            <a:ext cx="9711535" cy="238007"/>
            <a:chOff x="0" y="0"/>
            <a:chExt cx="12948713" cy="317342"/>
          </a:xfrm>
        </p:grpSpPr>
        <p:grpSp>
          <p:nvGrpSpPr>
            <p:cNvPr name="Group 485" id="485"/>
            <p:cNvGrpSpPr/>
            <p:nvPr/>
          </p:nvGrpSpPr>
          <p:grpSpPr>
            <a:xfrm rot="0">
              <a:off x="0" y="0"/>
              <a:ext cx="999833" cy="317342"/>
              <a:chOff x="0" y="0"/>
              <a:chExt cx="2481550" cy="787632"/>
            </a:xfrm>
          </p:grpSpPr>
          <p:sp>
            <p:nvSpPr>
              <p:cNvPr name="Freeform 486" id="486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87" id="487"/>
            <p:cNvGrpSpPr/>
            <p:nvPr/>
          </p:nvGrpSpPr>
          <p:grpSpPr>
            <a:xfrm rot="0">
              <a:off x="1001663" y="0"/>
              <a:ext cx="999833" cy="317342"/>
              <a:chOff x="0" y="0"/>
              <a:chExt cx="2481550" cy="787632"/>
            </a:xfrm>
          </p:grpSpPr>
          <p:sp>
            <p:nvSpPr>
              <p:cNvPr name="Freeform 488" id="488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89" id="489"/>
            <p:cNvGrpSpPr/>
            <p:nvPr/>
          </p:nvGrpSpPr>
          <p:grpSpPr>
            <a:xfrm rot="0">
              <a:off x="2003325" y="0"/>
              <a:ext cx="828796" cy="317342"/>
              <a:chOff x="0" y="0"/>
              <a:chExt cx="2057043" cy="787632"/>
            </a:xfrm>
          </p:grpSpPr>
          <p:sp>
            <p:nvSpPr>
              <p:cNvPr name="Freeform 490" id="49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91" id="491"/>
            <p:cNvGrpSpPr/>
            <p:nvPr/>
          </p:nvGrpSpPr>
          <p:grpSpPr>
            <a:xfrm rot="0">
              <a:off x="2832122" y="0"/>
              <a:ext cx="828796" cy="317342"/>
              <a:chOff x="0" y="0"/>
              <a:chExt cx="2057043" cy="787632"/>
            </a:xfrm>
          </p:grpSpPr>
          <p:sp>
            <p:nvSpPr>
              <p:cNvPr name="Freeform 492" id="492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93" id="493"/>
            <p:cNvGrpSpPr/>
            <p:nvPr/>
          </p:nvGrpSpPr>
          <p:grpSpPr>
            <a:xfrm rot="0">
              <a:off x="3660918" y="0"/>
              <a:ext cx="828796" cy="317342"/>
              <a:chOff x="0" y="0"/>
              <a:chExt cx="2057043" cy="787632"/>
            </a:xfrm>
          </p:grpSpPr>
          <p:sp>
            <p:nvSpPr>
              <p:cNvPr name="Freeform 494" id="494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95" id="495"/>
            <p:cNvGrpSpPr/>
            <p:nvPr/>
          </p:nvGrpSpPr>
          <p:grpSpPr>
            <a:xfrm rot="0">
              <a:off x="4489714" y="0"/>
              <a:ext cx="828796" cy="317342"/>
              <a:chOff x="0" y="0"/>
              <a:chExt cx="2057043" cy="787632"/>
            </a:xfrm>
          </p:grpSpPr>
          <p:sp>
            <p:nvSpPr>
              <p:cNvPr name="Freeform 496" id="496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97" id="497"/>
            <p:cNvGrpSpPr/>
            <p:nvPr/>
          </p:nvGrpSpPr>
          <p:grpSpPr>
            <a:xfrm rot="0">
              <a:off x="5318510" y="0"/>
              <a:ext cx="828796" cy="317342"/>
              <a:chOff x="0" y="0"/>
              <a:chExt cx="2057043" cy="787632"/>
            </a:xfrm>
          </p:grpSpPr>
          <p:sp>
            <p:nvSpPr>
              <p:cNvPr name="Freeform 498" id="498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499" id="499"/>
            <p:cNvGrpSpPr/>
            <p:nvPr/>
          </p:nvGrpSpPr>
          <p:grpSpPr>
            <a:xfrm rot="0">
              <a:off x="6147307" y="0"/>
              <a:ext cx="828796" cy="317342"/>
              <a:chOff x="0" y="0"/>
              <a:chExt cx="2057043" cy="787632"/>
            </a:xfrm>
          </p:grpSpPr>
          <p:sp>
            <p:nvSpPr>
              <p:cNvPr name="Freeform 500" id="50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01" id="501"/>
            <p:cNvGrpSpPr/>
            <p:nvPr/>
          </p:nvGrpSpPr>
          <p:grpSpPr>
            <a:xfrm rot="0">
              <a:off x="6976103" y="0"/>
              <a:ext cx="828796" cy="317342"/>
              <a:chOff x="0" y="0"/>
              <a:chExt cx="2057043" cy="787632"/>
            </a:xfrm>
          </p:grpSpPr>
          <p:sp>
            <p:nvSpPr>
              <p:cNvPr name="Freeform 502" id="502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03" id="503"/>
            <p:cNvGrpSpPr/>
            <p:nvPr/>
          </p:nvGrpSpPr>
          <p:grpSpPr>
            <a:xfrm rot="0">
              <a:off x="7804899" y="0"/>
              <a:ext cx="828796" cy="317342"/>
              <a:chOff x="0" y="0"/>
              <a:chExt cx="2057043" cy="787632"/>
            </a:xfrm>
          </p:grpSpPr>
          <p:sp>
            <p:nvSpPr>
              <p:cNvPr name="Freeform 504" id="504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05" id="505"/>
            <p:cNvGrpSpPr/>
            <p:nvPr/>
          </p:nvGrpSpPr>
          <p:grpSpPr>
            <a:xfrm rot="0">
              <a:off x="8633695" y="0"/>
              <a:ext cx="828796" cy="317342"/>
              <a:chOff x="0" y="0"/>
              <a:chExt cx="2057043" cy="787632"/>
            </a:xfrm>
          </p:grpSpPr>
          <p:sp>
            <p:nvSpPr>
              <p:cNvPr name="Freeform 506" id="506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07" id="507"/>
            <p:cNvGrpSpPr/>
            <p:nvPr/>
          </p:nvGrpSpPr>
          <p:grpSpPr>
            <a:xfrm rot="0">
              <a:off x="9462492" y="0"/>
              <a:ext cx="828796" cy="317342"/>
              <a:chOff x="0" y="0"/>
              <a:chExt cx="2057043" cy="787632"/>
            </a:xfrm>
          </p:grpSpPr>
          <p:sp>
            <p:nvSpPr>
              <p:cNvPr name="Freeform 508" id="508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09" id="509"/>
            <p:cNvGrpSpPr/>
            <p:nvPr/>
          </p:nvGrpSpPr>
          <p:grpSpPr>
            <a:xfrm rot="0">
              <a:off x="10291288" y="0"/>
              <a:ext cx="828796" cy="317342"/>
              <a:chOff x="0" y="0"/>
              <a:chExt cx="2057043" cy="787632"/>
            </a:xfrm>
          </p:grpSpPr>
          <p:sp>
            <p:nvSpPr>
              <p:cNvPr name="Freeform 510" id="510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11" id="511"/>
            <p:cNvGrpSpPr/>
            <p:nvPr/>
          </p:nvGrpSpPr>
          <p:grpSpPr>
            <a:xfrm rot="0">
              <a:off x="11120084" y="0"/>
              <a:ext cx="828796" cy="317342"/>
              <a:chOff x="0" y="0"/>
              <a:chExt cx="2057043" cy="787632"/>
            </a:xfrm>
          </p:grpSpPr>
          <p:sp>
            <p:nvSpPr>
              <p:cNvPr name="Freeform 512" id="512"/>
              <p:cNvSpPr/>
              <p:nvPr/>
            </p:nvSpPr>
            <p:spPr>
              <a:xfrm>
                <a:off x="0" y="0"/>
                <a:ext cx="2057043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057043">
                    <a:moveTo>
                      <a:pt x="1932583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32583" y="0"/>
                    </a:lnTo>
                    <a:cubicBezTo>
                      <a:pt x="2001163" y="0"/>
                      <a:pt x="2057043" y="55880"/>
                      <a:pt x="2057043" y="124460"/>
                    </a:cubicBezTo>
                    <a:lnTo>
                      <a:pt x="2057043" y="663172"/>
                    </a:lnTo>
                    <a:cubicBezTo>
                      <a:pt x="2057043" y="731752"/>
                      <a:pt x="2001163" y="787632"/>
                      <a:pt x="1932583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  <p:grpSp>
          <p:nvGrpSpPr>
            <p:cNvPr name="Group 513" id="513"/>
            <p:cNvGrpSpPr/>
            <p:nvPr/>
          </p:nvGrpSpPr>
          <p:grpSpPr>
            <a:xfrm rot="0">
              <a:off x="11948880" y="0"/>
              <a:ext cx="999833" cy="317342"/>
              <a:chOff x="0" y="0"/>
              <a:chExt cx="2481550" cy="787632"/>
            </a:xfrm>
          </p:grpSpPr>
          <p:sp>
            <p:nvSpPr>
              <p:cNvPr name="Freeform 514" id="514"/>
              <p:cNvSpPr/>
              <p:nvPr/>
            </p:nvSpPr>
            <p:spPr>
              <a:xfrm>
                <a:off x="0" y="0"/>
                <a:ext cx="2481550" cy="787632"/>
              </a:xfrm>
              <a:custGeom>
                <a:avLst/>
                <a:gdLst/>
                <a:ahLst/>
                <a:cxnLst/>
                <a:rect r="r" b="b" t="t" l="l"/>
                <a:pathLst>
                  <a:path h="787632" w="2481550">
                    <a:moveTo>
                      <a:pt x="2357090" y="787632"/>
                    </a:moveTo>
                    <a:lnTo>
                      <a:pt x="124460" y="787632"/>
                    </a:lnTo>
                    <a:cubicBezTo>
                      <a:pt x="55880" y="787632"/>
                      <a:pt x="0" y="731752"/>
                      <a:pt x="0" y="6631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57090" y="0"/>
                    </a:lnTo>
                    <a:cubicBezTo>
                      <a:pt x="2425670" y="0"/>
                      <a:pt x="2481550" y="55880"/>
                      <a:pt x="2481550" y="124460"/>
                    </a:cubicBezTo>
                    <a:lnTo>
                      <a:pt x="2481550" y="663172"/>
                    </a:lnTo>
                    <a:cubicBezTo>
                      <a:pt x="2481550" y="731752"/>
                      <a:pt x="2425670" y="787632"/>
                      <a:pt x="2357090" y="787632"/>
                    </a:cubicBezTo>
                    <a:close/>
                  </a:path>
                </a:pathLst>
              </a:custGeom>
              <a:solidFill>
                <a:srgbClr val="A8DADC"/>
              </a:solidFill>
            </p:spPr>
          </p:sp>
        </p:grpSp>
      </p:grpSp>
      <p:sp>
        <p:nvSpPr>
          <p:cNvPr name="TextBox 515" id="515"/>
          <p:cNvSpPr txBox="true"/>
          <p:nvPr/>
        </p:nvSpPr>
        <p:spPr>
          <a:xfrm rot="0">
            <a:off x="458590" y="6759890"/>
            <a:ext cx="1310078" cy="180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61"/>
              </a:lnSpc>
            </a:pPr>
            <a:r>
              <a:rPr lang="en-US" sz="1218">
                <a:solidFill>
                  <a:srgbClr val="000000"/>
                </a:solidFill>
                <a:latin typeface="Poppins Light Bold"/>
              </a:rPr>
              <a:t>Total Paid Off:  </a:t>
            </a:r>
          </a:p>
        </p:txBody>
      </p:sp>
      <p:sp>
        <p:nvSpPr>
          <p:cNvPr name="AutoShape 516" id="516"/>
          <p:cNvSpPr/>
          <p:nvPr/>
        </p:nvSpPr>
        <p:spPr>
          <a:xfrm rot="-6222">
            <a:off x="1704537" y="6930627"/>
            <a:ext cx="787915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17" id="517"/>
          <p:cNvSpPr txBox="true"/>
          <p:nvPr/>
        </p:nvSpPr>
        <p:spPr>
          <a:xfrm rot="0">
            <a:off x="2556581" y="701040"/>
            <a:ext cx="4881183" cy="6603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3857">
                <a:solidFill>
                  <a:srgbClr val="1D3557"/>
                </a:solidFill>
                <a:latin typeface="Angelina"/>
              </a:rPr>
              <a:t>debt payoff tracker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DAE5wOrdNbg</dc:identifier>
  <dcterms:modified xsi:type="dcterms:W3CDTF">2011-08-01T06:04:30Z</dcterms:modified>
  <cp:revision>1</cp:revision>
  <dc:title>Debt Management Tracker</dc:title>
</cp:coreProperties>
</file>