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4"/>
  </p:sldIdLst>
  <p:sldSz cx="25717500" cy="19278600"/>
  <p:notesSz cx="6858000" cy="9144000"/>
  <p:embeddedFontLst>
    <p:embeddedFont>
      <p:font typeface="Raleway" charset="1" panose="020B0503030101060003"/>
      <p:regular r:id="rId6"/>
    </p:embeddedFont>
    <p:embeddedFont>
      <p:font typeface="Raleway Bold" charset="1" panose="020B0803030101060003"/>
      <p:regular r:id="rId7"/>
    </p:embeddedFont>
    <p:embeddedFont>
      <p:font typeface="Arimo" charset="1" panose="020B0604020202020204"/>
      <p:regular r:id="rId8"/>
    </p:embeddedFont>
    <p:embeddedFont>
      <p:font typeface="Arimo Bold" charset="1" panose="020B0704020202020204"/>
      <p:regular r:id="rId9"/>
    </p:embeddedFont>
    <p:embeddedFont>
      <p:font typeface="Arimo Italics" charset="1" panose="020B0604020202090204"/>
      <p:regular r:id="rId10"/>
    </p:embeddedFont>
    <p:embeddedFont>
      <p:font typeface="Arimo Bold Italics" charset="1" panose="020B0704020202090204"/>
      <p:regular r:id="rId11"/>
    </p:embeddedFont>
    <p:embeddedFont>
      <p:font typeface="Life Savers" charset="1" panose="03050602040302000004"/>
      <p:regular r:id="rId12"/>
    </p:embeddedFont>
    <p:embeddedFont>
      <p:font typeface="Life Savers Bold" charset="1" panose="03050602040302000004"/>
      <p:regular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slides/slide1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493" t="13897" r="24261" b="42"/>
          <a:stretch>
            <a:fillRect/>
          </a:stretch>
        </p:blipFill>
        <p:spPr>
          <a:xfrm flipH="false" flipV="false">
            <a:off x="0" y="0"/>
            <a:ext cx="25717500" cy="192786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alphaModFix amt="50000"/>
          </a:blip>
          <a:srcRect l="4161" t="0" r="0" b="0"/>
          <a:stretch>
            <a:fillRect/>
          </a:stretch>
        </p:blipFill>
        <p:spPr>
          <a:xfrm flipH="false" flipV="false" rot="0">
            <a:off x="12858750" y="327749"/>
            <a:ext cx="12657928" cy="16804197"/>
          </a:xfrm>
          <a:prstGeom prst="rect">
            <a:avLst/>
          </a:prstGeom>
        </p:spPr>
      </p:pic>
      <p:grpSp>
        <p:nvGrpSpPr>
          <p:cNvPr name="Group 4" id="4"/>
          <p:cNvGrpSpPr/>
          <p:nvPr/>
        </p:nvGrpSpPr>
        <p:grpSpPr>
          <a:xfrm rot="0">
            <a:off x="12858750" y="711254"/>
            <a:ext cx="12041909" cy="15584869"/>
            <a:chOff x="0" y="0"/>
            <a:chExt cx="16055878" cy="20779825"/>
          </a:xfrm>
        </p:grpSpPr>
        <p:pic>
          <p:nvPicPr>
            <p:cNvPr name="Picture 5" id="5"/>
            <p:cNvPicPr>
              <a:picLocks noChangeAspect="true"/>
            </p:cNvPicPr>
            <p:nvPr/>
          </p:nvPicPr>
          <p:blipFill>
            <a:blip r:embed="rId4"/>
            <a:srcRect l="0" t="0" r="0" b="0"/>
            <a:stretch>
              <a:fillRect/>
            </a:stretch>
          </p:blipFill>
          <p:spPr>
            <a:xfrm flipH="false" flipV="false">
              <a:off x="0" y="0"/>
              <a:ext cx="16055878" cy="20779825"/>
            </a:xfrm>
            <a:prstGeom prst="rect">
              <a:avLst/>
            </a:prstGeom>
          </p:spPr>
        </p:pic>
      </p:grpSp>
      <p:grpSp>
        <p:nvGrpSpPr>
          <p:cNvPr name="Group 6" id="6"/>
          <p:cNvGrpSpPr/>
          <p:nvPr/>
        </p:nvGrpSpPr>
        <p:grpSpPr>
          <a:xfrm rot="0">
            <a:off x="0" y="17131946"/>
            <a:ext cx="25717500" cy="2156179"/>
            <a:chOff x="0" y="0"/>
            <a:chExt cx="3612444" cy="302871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612445" cy="302871"/>
            </a:xfrm>
            <a:custGeom>
              <a:avLst/>
              <a:gdLst/>
              <a:ahLst/>
              <a:cxnLst/>
              <a:rect r="r" b="b" t="t" l="l"/>
              <a:pathLst>
                <a:path h="302871" w="3612445">
                  <a:moveTo>
                    <a:pt x="0" y="0"/>
                  </a:moveTo>
                  <a:lnTo>
                    <a:pt x="3612445" y="0"/>
                  </a:lnTo>
                  <a:lnTo>
                    <a:pt x="3612445" y="302871"/>
                  </a:lnTo>
                  <a:lnTo>
                    <a:pt x="0" y="302871"/>
                  </a:lnTo>
                  <a:close/>
                </a:path>
              </a:pathLst>
            </a:custGeom>
            <a:solidFill>
              <a:srgbClr val="8FCDB5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85725"/>
              <a:ext cx="812800" cy="8985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040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0" y="711254"/>
            <a:ext cx="11689569" cy="6808299"/>
            <a:chOff x="0" y="0"/>
            <a:chExt cx="1641992" cy="956337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0" y="0"/>
              <a:ext cx="1641992" cy="956337"/>
            </a:xfrm>
            <a:custGeom>
              <a:avLst/>
              <a:gdLst/>
              <a:ahLst/>
              <a:cxnLst/>
              <a:rect r="r" b="b" t="t" l="l"/>
              <a:pathLst>
                <a:path h="956337" w="1641992">
                  <a:moveTo>
                    <a:pt x="0" y="0"/>
                  </a:moveTo>
                  <a:lnTo>
                    <a:pt x="1641992" y="0"/>
                  </a:lnTo>
                  <a:lnTo>
                    <a:pt x="1641992" y="956337"/>
                  </a:lnTo>
                  <a:lnTo>
                    <a:pt x="0" y="956337"/>
                  </a:lnTo>
                  <a:close/>
                </a:path>
              </a:pathLst>
            </a:custGeom>
            <a:solidFill>
              <a:srgbClr val="8FCDB5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85725"/>
              <a:ext cx="812800" cy="8985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040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-1145137" y="8493387"/>
            <a:ext cx="12834707" cy="2028956"/>
            <a:chOff x="0" y="0"/>
            <a:chExt cx="1802845" cy="2850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0" y="0"/>
              <a:ext cx="1802845" cy="285000"/>
            </a:xfrm>
            <a:custGeom>
              <a:avLst/>
              <a:gdLst/>
              <a:ahLst/>
              <a:cxnLst/>
              <a:rect r="r" b="b" t="t" l="l"/>
              <a:pathLst>
                <a:path h="285000" w="1802845">
                  <a:moveTo>
                    <a:pt x="60320" y="0"/>
                  </a:moveTo>
                  <a:lnTo>
                    <a:pt x="1742525" y="0"/>
                  </a:lnTo>
                  <a:cubicBezTo>
                    <a:pt x="1775839" y="0"/>
                    <a:pt x="1802845" y="27006"/>
                    <a:pt x="1802845" y="60320"/>
                  </a:cubicBezTo>
                  <a:lnTo>
                    <a:pt x="1802845" y="224680"/>
                  </a:lnTo>
                  <a:cubicBezTo>
                    <a:pt x="1802845" y="257994"/>
                    <a:pt x="1775839" y="285000"/>
                    <a:pt x="1742525" y="285000"/>
                  </a:cubicBezTo>
                  <a:lnTo>
                    <a:pt x="60320" y="285000"/>
                  </a:lnTo>
                  <a:cubicBezTo>
                    <a:pt x="27006" y="285000"/>
                    <a:pt x="0" y="257994"/>
                    <a:pt x="0" y="224680"/>
                  </a:cubicBezTo>
                  <a:lnTo>
                    <a:pt x="0" y="60320"/>
                  </a:lnTo>
                  <a:cubicBezTo>
                    <a:pt x="0" y="27006"/>
                    <a:pt x="27006" y="0"/>
                    <a:pt x="6032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4" id="14"/>
            <p:cNvSpPr txBox="true"/>
            <p:nvPr/>
          </p:nvSpPr>
          <p:spPr>
            <a:xfrm>
              <a:off x="0" y="-85725"/>
              <a:ext cx="812800" cy="8985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040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-1145137" y="11309625"/>
            <a:ext cx="12834707" cy="2028956"/>
            <a:chOff x="0" y="0"/>
            <a:chExt cx="1802845" cy="285000"/>
          </a:xfrm>
        </p:grpSpPr>
        <p:sp>
          <p:nvSpPr>
            <p:cNvPr name="Freeform 16" id="16"/>
            <p:cNvSpPr/>
            <p:nvPr/>
          </p:nvSpPr>
          <p:spPr>
            <a:xfrm flipH="false" flipV="false">
              <a:off x="0" y="0"/>
              <a:ext cx="1802845" cy="285000"/>
            </a:xfrm>
            <a:custGeom>
              <a:avLst/>
              <a:gdLst/>
              <a:ahLst/>
              <a:cxnLst/>
              <a:rect r="r" b="b" t="t" l="l"/>
              <a:pathLst>
                <a:path h="285000" w="1802845">
                  <a:moveTo>
                    <a:pt x="60320" y="0"/>
                  </a:moveTo>
                  <a:lnTo>
                    <a:pt x="1742525" y="0"/>
                  </a:lnTo>
                  <a:cubicBezTo>
                    <a:pt x="1775839" y="0"/>
                    <a:pt x="1802845" y="27006"/>
                    <a:pt x="1802845" y="60320"/>
                  </a:cubicBezTo>
                  <a:lnTo>
                    <a:pt x="1802845" y="224680"/>
                  </a:lnTo>
                  <a:cubicBezTo>
                    <a:pt x="1802845" y="257994"/>
                    <a:pt x="1775839" y="285000"/>
                    <a:pt x="1742525" y="285000"/>
                  </a:cubicBezTo>
                  <a:lnTo>
                    <a:pt x="60320" y="285000"/>
                  </a:lnTo>
                  <a:cubicBezTo>
                    <a:pt x="27006" y="285000"/>
                    <a:pt x="0" y="257994"/>
                    <a:pt x="0" y="224680"/>
                  </a:cubicBezTo>
                  <a:lnTo>
                    <a:pt x="0" y="60320"/>
                  </a:lnTo>
                  <a:cubicBezTo>
                    <a:pt x="0" y="27006"/>
                    <a:pt x="27006" y="0"/>
                    <a:pt x="6032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-85725"/>
              <a:ext cx="812800" cy="8985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040"/>
                </a:lnSpc>
              </a:pPr>
            </a:p>
          </p:txBody>
        </p:sp>
      </p:grpSp>
      <p:grpSp>
        <p:nvGrpSpPr>
          <p:cNvPr name="Group 18" id="18"/>
          <p:cNvGrpSpPr/>
          <p:nvPr/>
        </p:nvGrpSpPr>
        <p:grpSpPr>
          <a:xfrm rot="0">
            <a:off x="-1145137" y="14129156"/>
            <a:ext cx="12834707" cy="2028956"/>
            <a:chOff x="0" y="0"/>
            <a:chExt cx="1802845" cy="285000"/>
          </a:xfrm>
        </p:grpSpPr>
        <p:sp>
          <p:nvSpPr>
            <p:cNvPr name="Freeform 19" id="19"/>
            <p:cNvSpPr/>
            <p:nvPr/>
          </p:nvSpPr>
          <p:spPr>
            <a:xfrm flipH="false" flipV="false">
              <a:off x="0" y="0"/>
              <a:ext cx="1802845" cy="285000"/>
            </a:xfrm>
            <a:custGeom>
              <a:avLst/>
              <a:gdLst/>
              <a:ahLst/>
              <a:cxnLst/>
              <a:rect r="r" b="b" t="t" l="l"/>
              <a:pathLst>
                <a:path h="285000" w="1802845">
                  <a:moveTo>
                    <a:pt x="60320" y="0"/>
                  </a:moveTo>
                  <a:lnTo>
                    <a:pt x="1742525" y="0"/>
                  </a:lnTo>
                  <a:cubicBezTo>
                    <a:pt x="1775839" y="0"/>
                    <a:pt x="1802845" y="27006"/>
                    <a:pt x="1802845" y="60320"/>
                  </a:cubicBezTo>
                  <a:lnTo>
                    <a:pt x="1802845" y="224680"/>
                  </a:lnTo>
                  <a:cubicBezTo>
                    <a:pt x="1802845" y="257994"/>
                    <a:pt x="1775839" y="285000"/>
                    <a:pt x="1742525" y="285000"/>
                  </a:cubicBezTo>
                  <a:lnTo>
                    <a:pt x="60320" y="285000"/>
                  </a:lnTo>
                  <a:cubicBezTo>
                    <a:pt x="27006" y="285000"/>
                    <a:pt x="0" y="257994"/>
                    <a:pt x="0" y="224680"/>
                  </a:cubicBezTo>
                  <a:lnTo>
                    <a:pt x="0" y="60320"/>
                  </a:lnTo>
                  <a:cubicBezTo>
                    <a:pt x="0" y="27006"/>
                    <a:pt x="27006" y="0"/>
                    <a:pt x="6032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20" id="20"/>
            <p:cNvSpPr txBox="true"/>
            <p:nvPr/>
          </p:nvSpPr>
          <p:spPr>
            <a:xfrm>
              <a:off x="0" y="-85725"/>
              <a:ext cx="812800" cy="8985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040"/>
                </a:lnSpc>
              </a:pPr>
            </a:p>
          </p:txBody>
        </p:sp>
      </p:grpSp>
      <p:sp>
        <p:nvSpPr>
          <p:cNvPr name="TextBox 21" id="21"/>
          <p:cNvSpPr txBox="true"/>
          <p:nvPr/>
        </p:nvSpPr>
        <p:spPr>
          <a:xfrm rot="0">
            <a:off x="971705" y="1976542"/>
            <a:ext cx="9746159" cy="40491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219"/>
              </a:lnSpc>
            </a:pPr>
            <a:r>
              <a:rPr lang="en-US" sz="11585">
                <a:solidFill>
                  <a:srgbClr val="000000"/>
                </a:solidFill>
                <a:latin typeface="Life Savers Bold"/>
              </a:rPr>
              <a:t>INSERT TEXT</a:t>
            </a:r>
          </a:p>
          <a:p>
            <a:pPr algn="ctr" marL="0" indent="0" lvl="0">
              <a:lnSpc>
                <a:spcPts val="16219"/>
              </a:lnSpc>
              <a:spcBef>
                <a:spcPct val="0"/>
              </a:spcBef>
            </a:pPr>
            <a:r>
              <a:rPr lang="en-US" sz="11585">
                <a:solidFill>
                  <a:srgbClr val="000000"/>
                </a:solidFill>
                <a:latin typeface="Life Savers Bold"/>
              </a:rPr>
              <a:t>HERE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680438" y="8717754"/>
            <a:ext cx="9746159" cy="14182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11601"/>
              </a:lnSpc>
              <a:spcBef>
                <a:spcPct val="0"/>
              </a:spcBef>
            </a:pPr>
            <a:r>
              <a:rPr lang="en-US" sz="8286">
                <a:solidFill>
                  <a:srgbClr val="000000"/>
                </a:solidFill>
                <a:latin typeface="Life Savers Bold"/>
              </a:rPr>
              <a:t>Insert Text Here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680438" y="11535638"/>
            <a:ext cx="9746159" cy="14182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11601"/>
              </a:lnSpc>
              <a:spcBef>
                <a:spcPct val="0"/>
              </a:spcBef>
            </a:pPr>
            <a:r>
              <a:rPr lang="en-US" sz="8286">
                <a:solidFill>
                  <a:srgbClr val="000000"/>
                </a:solidFill>
                <a:latin typeface="Life Savers Bold"/>
              </a:rPr>
              <a:t>Insert Text Here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680438" y="14353523"/>
            <a:ext cx="9746159" cy="14182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11601"/>
              </a:lnSpc>
              <a:spcBef>
                <a:spcPct val="0"/>
              </a:spcBef>
            </a:pPr>
            <a:r>
              <a:rPr lang="en-US" sz="8286">
                <a:solidFill>
                  <a:srgbClr val="000000"/>
                </a:solidFill>
                <a:latin typeface="Life Savers Bold"/>
              </a:rPr>
              <a:t>Insert Text Here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7985671" y="17419924"/>
            <a:ext cx="9746159" cy="14182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1601"/>
              </a:lnSpc>
              <a:spcBef>
                <a:spcPct val="0"/>
              </a:spcBef>
            </a:pPr>
            <a:r>
              <a:rPr lang="en-US" sz="8286">
                <a:solidFill>
                  <a:srgbClr val="000000"/>
                </a:solidFill>
                <a:latin typeface="Life Savers Bold"/>
              </a:rPr>
              <a:t>Insert Text Here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DAFj644xkAk</dc:identifier>
  <dcterms:modified xsi:type="dcterms:W3CDTF">2011-08-01T06:04:30Z</dcterms:modified>
  <cp:revision>1</cp:revision>
  <dc:title>Mockup 2-Basic Background-Etsy</dc:title>
</cp:coreProperties>
</file>