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7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Life Savers" charset="1" panose="03050602040302000004"/>
      <p:regular r:id="rId10"/>
    </p:embeddedFont>
    <p:embeddedFont>
      <p:font typeface="Life Savers Bold" charset="1" panose="03050602040302000004"/>
      <p:regular r:id="rId11"/>
    </p:embeddedFont>
    <p:embeddedFont>
      <p:font typeface="Leafy" charset="1" panose="02000508000000020004"/>
      <p:regular r:id="rId12"/>
    </p:embeddedFont>
    <p:embeddedFont>
      <p:font typeface="Arial" charset="1" panose="020B0502020202020204"/>
      <p:regular r:id="rId13"/>
    </p:embeddedFont>
    <p:embeddedFont>
      <p:font typeface="Arial Bold" charset="1" panose="020B0802020202020204"/>
      <p:regular r:id="rId14"/>
    </p:embeddedFont>
    <p:embeddedFont>
      <p:font typeface="Arial Italics" charset="1" panose="020B0502020202090204"/>
      <p:regular r:id="rId15"/>
    </p:embeddedFont>
    <p:embeddedFont>
      <p:font typeface="Arial Bold Italics" charset="1" panose="020B0802020202090204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367903" y="133195"/>
            <a:ext cx="3036797" cy="788869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588819" y="1177046"/>
            <a:ext cx="118007" cy="118007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89D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732099" y="1177046"/>
            <a:ext cx="118007" cy="118007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2828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878018" y="1177046"/>
            <a:ext cx="118007" cy="118007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914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023938" y="1177046"/>
            <a:ext cx="118007" cy="118007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169857" y="1177046"/>
            <a:ext cx="118007" cy="118007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1FF72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315776" y="1177046"/>
            <a:ext cx="118007" cy="118007"/>
            <a:chOff x="0" y="0"/>
            <a:chExt cx="812800" cy="8128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A847E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461695" y="1177046"/>
            <a:ext cx="118007" cy="118007"/>
            <a:chOff x="0" y="0"/>
            <a:chExt cx="812800" cy="8128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98C1D9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1607614" y="1177046"/>
            <a:ext cx="118007" cy="118007"/>
            <a:chOff x="0" y="0"/>
            <a:chExt cx="812800" cy="8128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7" id="27"/>
          <p:cNvGrpSpPr/>
          <p:nvPr/>
        </p:nvGrpSpPr>
        <p:grpSpPr>
          <a:xfrm rot="0">
            <a:off x="6046981" y="1177046"/>
            <a:ext cx="118007" cy="118007"/>
            <a:chOff x="0" y="0"/>
            <a:chExt cx="812800" cy="8128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89DFF"/>
            </a:solidFill>
          </p:spPr>
        </p:sp>
        <p:sp>
          <p:nvSpPr>
            <p:cNvPr name="TextBox 29" id="29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30" id="30"/>
          <p:cNvGrpSpPr/>
          <p:nvPr/>
        </p:nvGrpSpPr>
        <p:grpSpPr>
          <a:xfrm rot="0">
            <a:off x="6190262" y="1177046"/>
            <a:ext cx="118007" cy="118007"/>
            <a:chOff x="0" y="0"/>
            <a:chExt cx="812800" cy="8128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2828"/>
            </a:solidFill>
          </p:spPr>
        </p:sp>
        <p:sp>
          <p:nvSpPr>
            <p:cNvPr name="TextBox 32" id="32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33" id="33"/>
          <p:cNvGrpSpPr/>
          <p:nvPr/>
        </p:nvGrpSpPr>
        <p:grpSpPr>
          <a:xfrm rot="0">
            <a:off x="6336181" y="1177046"/>
            <a:ext cx="118007" cy="118007"/>
            <a:chOff x="0" y="0"/>
            <a:chExt cx="812800" cy="812800"/>
          </a:xfrm>
        </p:grpSpPr>
        <p:sp>
          <p:nvSpPr>
            <p:cNvPr name="Freeform 34" id="3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914D"/>
            </a:solidFill>
          </p:spPr>
        </p:sp>
        <p:sp>
          <p:nvSpPr>
            <p:cNvPr name="TextBox 35" id="3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36" id="36"/>
          <p:cNvGrpSpPr/>
          <p:nvPr/>
        </p:nvGrpSpPr>
        <p:grpSpPr>
          <a:xfrm rot="0">
            <a:off x="6482100" y="1177046"/>
            <a:ext cx="118007" cy="118007"/>
            <a:chOff x="0" y="0"/>
            <a:chExt cx="812800" cy="812800"/>
          </a:xfrm>
        </p:grpSpPr>
        <p:sp>
          <p:nvSpPr>
            <p:cNvPr name="Freeform 37" id="3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38" id="38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39" id="39"/>
          <p:cNvGrpSpPr/>
          <p:nvPr/>
        </p:nvGrpSpPr>
        <p:grpSpPr>
          <a:xfrm rot="0">
            <a:off x="6628019" y="1177046"/>
            <a:ext cx="118007" cy="118007"/>
            <a:chOff x="0" y="0"/>
            <a:chExt cx="812800" cy="812800"/>
          </a:xfrm>
        </p:grpSpPr>
        <p:sp>
          <p:nvSpPr>
            <p:cNvPr name="Freeform 40" id="4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1FF72"/>
            </a:solidFill>
          </p:spPr>
        </p:sp>
        <p:sp>
          <p:nvSpPr>
            <p:cNvPr name="TextBox 41" id="41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42" id="42"/>
          <p:cNvGrpSpPr/>
          <p:nvPr/>
        </p:nvGrpSpPr>
        <p:grpSpPr>
          <a:xfrm rot="0">
            <a:off x="6773938" y="1177046"/>
            <a:ext cx="118007" cy="118007"/>
            <a:chOff x="0" y="0"/>
            <a:chExt cx="812800" cy="812800"/>
          </a:xfrm>
        </p:grpSpPr>
        <p:sp>
          <p:nvSpPr>
            <p:cNvPr name="Freeform 43" id="4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A847E"/>
            </a:solidFill>
          </p:spPr>
        </p:sp>
        <p:sp>
          <p:nvSpPr>
            <p:cNvPr name="TextBox 44" id="44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45" id="45"/>
          <p:cNvGrpSpPr/>
          <p:nvPr/>
        </p:nvGrpSpPr>
        <p:grpSpPr>
          <a:xfrm rot="0">
            <a:off x="6919858" y="1177046"/>
            <a:ext cx="118007" cy="118007"/>
            <a:chOff x="0" y="0"/>
            <a:chExt cx="812800" cy="812800"/>
          </a:xfrm>
        </p:grpSpPr>
        <p:sp>
          <p:nvSpPr>
            <p:cNvPr name="Freeform 46" id="4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98C1D9"/>
            </a:solidFill>
          </p:spPr>
        </p:sp>
        <p:sp>
          <p:nvSpPr>
            <p:cNvPr name="TextBox 47" id="47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48" id="48"/>
          <p:cNvGrpSpPr/>
          <p:nvPr/>
        </p:nvGrpSpPr>
        <p:grpSpPr>
          <a:xfrm rot="0">
            <a:off x="7065777" y="1177046"/>
            <a:ext cx="118007" cy="118007"/>
            <a:chOff x="0" y="0"/>
            <a:chExt cx="812800" cy="812800"/>
          </a:xfrm>
        </p:grpSpPr>
        <p:sp>
          <p:nvSpPr>
            <p:cNvPr name="Freeform 49" id="4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name="TextBox 50" id="50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sp>
        <p:nvSpPr>
          <p:cNvPr name="TextBox 51" id="51"/>
          <p:cNvSpPr txBox="true"/>
          <p:nvPr/>
        </p:nvSpPr>
        <p:spPr>
          <a:xfrm rot="0">
            <a:off x="1876865" y="855389"/>
            <a:ext cx="4018873" cy="6946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8"/>
              </a:lnSpc>
            </a:pPr>
            <a:r>
              <a:rPr lang="en-US" sz="4127">
                <a:solidFill>
                  <a:srgbClr val="000000"/>
                </a:solidFill>
                <a:latin typeface="Life Savers Bold"/>
              </a:rPr>
              <a:t>Password Keeper</a:t>
            </a:r>
          </a:p>
        </p:txBody>
      </p:sp>
      <p:grpSp>
        <p:nvGrpSpPr>
          <p:cNvPr name="Group 52" id="52"/>
          <p:cNvGrpSpPr/>
          <p:nvPr/>
        </p:nvGrpSpPr>
        <p:grpSpPr>
          <a:xfrm rot="0">
            <a:off x="597634" y="1689595"/>
            <a:ext cx="3148920" cy="1885475"/>
            <a:chOff x="0" y="0"/>
            <a:chExt cx="1220288" cy="730671"/>
          </a:xfrm>
        </p:grpSpPr>
        <p:sp>
          <p:nvSpPr>
            <p:cNvPr name="Freeform 53" id="53"/>
            <p:cNvSpPr/>
            <p:nvPr/>
          </p:nvSpPr>
          <p:spPr>
            <a:xfrm flipH="false" flipV="false">
              <a:off x="0" y="0"/>
              <a:ext cx="1220288" cy="730671"/>
            </a:xfrm>
            <a:custGeom>
              <a:avLst/>
              <a:gdLst/>
              <a:ahLst/>
              <a:cxnLst/>
              <a:rect r="r" b="b" t="t" l="l"/>
              <a:pathLst>
                <a:path h="730671" w="1220288">
                  <a:moveTo>
                    <a:pt x="44255" y="0"/>
                  </a:moveTo>
                  <a:lnTo>
                    <a:pt x="1176034" y="0"/>
                  </a:lnTo>
                  <a:cubicBezTo>
                    <a:pt x="1200475" y="0"/>
                    <a:pt x="1220288" y="19814"/>
                    <a:pt x="1220288" y="44255"/>
                  </a:cubicBezTo>
                  <a:lnTo>
                    <a:pt x="1220288" y="686416"/>
                  </a:lnTo>
                  <a:cubicBezTo>
                    <a:pt x="1220288" y="710857"/>
                    <a:pt x="1200475" y="730671"/>
                    <a:pt x="1176034" y="730671"/>
                  </a:cubicBezTo>
                  <a:lnTo>
                    <a:pt x="44255" y="730671"/>
                  </a:lnTo>
                  <a:cubicBezTo>
                    <a:pt x="19814" y="730671"/>
                    <a:pt x="0" y="710857"/>
                    <a:pt x="0" y="686416"/>
                  </a:cubicBezTo>
                  <a:lnTo>
                    <a:pt x="0" y="44255"/>
                  </a:lnTo>
                  <a:cubicBezTo>
                    <a:pt x="0" y="19814"/>
                    <a:pt x="19814" y="0"/>
                    <a:pt x="44255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54" id="54"/>
            <p:cNvSpPr txBox="true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sp>
        <p:nvSpPr>
          <p:cNvPr name="AutoShape 55" id="55"/>
          <p:cNvSpPr/>
          <p:nvPr/>
        </p:nvSpPr>
        <p:spPr>
          <a:xfrm>
            <a:off x="606184" y="2763070"/>
            <a:ext cx="313122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6" id="56"/>
          <p:cNvSpPr/>
          <p:nvPr/>
        </p:nvSpPr>
        <p:spPr>
          <a:xfrm>
            <a:off x="1319104" y="2616242"/>
            <a:ext cx="223434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7" id="57"/>
          <p:cNvSpPr/>
          <p:nvPr/>
        </p:nvSpPr>
        <p:spPr>
          <a:xfrm>
            <a:off x="1332235" y="2304975"/>
            <a:ext cx="221682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8" id="58"/>
          <p:cNvSpPr/>
          <p:nvPr/>
        </p:nvSpPr>
        <p:spPr>
          <a:xfrm>
            <a:off x="1194941" y="2001674"/>
            <a:ext cx="235766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59" id="59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60342">
            <a:off x="3268596" y="2965770"/>
            <a:ext cx="333990" cy="520382"/>
          </a:xfrm>
          <a:prstGeom prst="rect">
            <a:avLst/>
          </a:prstGeom>
        </p:spPr>
      </p:pic>
      <p:sp>
        <p:nvSpPr>
          <p:cNvPr name="TextBox 60" id="60"/>
          <p:cNvSpPr txBox="true"/>
          <p:nvPr/>
        </p:nvSpPr>
        <p:spPr>
          <a:xfrm rot="0">
            <a:off x="747742" y="1806809"/>
            <a:ext cx="575510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Account </a:t>
            </a:r>
          </a:p>
        </p:txBody>
      </p:sp>
      <p:sp>
        <p:nvSpPr>
          <p:cNvPr name="TextBox 61" id="61"/>
          <p:cNvSpPr txBox="true"/>
          <p:nvPr/>
        </p:nvSpPr>
        <p:spPr>
          <a:xfrm rot="0">
            <a:off x="2193762" y="1806809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62" id="62"/>
          <p:cNvSpPr txBox="true"/>
          <p:nvPr/>
        </p:nvSpPr>
        <p:spPr>
          <a:xfrm rot="0">
            <a:off x="2193762" y="2111824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63" id="63"/>
          <p:cNvSpPr txBox="true"/>
          <p:nvPr/>
        </p:nvSpPr>
        <p:spPr>
          <a:xfrm rot="0">
            <a:off x="2193762" y="2423921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64" id="64"/>
          <p:cNvSpPr txBox="true"/>
          <p:nvPr/>
        </p:nvSpPr>
        <p:spPr>
          <a:xfrm rot="0">
            <a:off x="724009" y="3137015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65" id="65"/>
          <p:cNvSpPr txBox="true"/>
          <p:nvPr/>
        </p:nvSpPr>
        <p:spPr>
          <a:xfrm rot="0">
            <a:off x="724009" y="2096796"/>
            <a:ext cx="677773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USername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724009" y="2406069"/>
            <a:ext cx="693531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Password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724009" y="2810606"/>
            <a:ext cx="396949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Notes</a:t>
            </a:r>
          </a:p>
        </p:txBody>
      </p:sp>
      <p:grpSp>
        <p:nvGrpSpPr>
          <p:cNvPr name="Group 68" id="68"/>
          <p:cNvGrpSpPr/>
          <p:nvPr/>
        </p:nvGrpSpPr>
        <p:grpSpPr>
          <a:xfrm rot="0">
            <a:off x="4026313" y="1689595"/>
            <a:ext cx="3148920" cy="1885475"/>
            <a:chOff x="0" y="0"/>
            <a:chExt cx="1220288" cy="730671"/>
          </a:xfrm>
        </p:grpSpPr>
        <p:sp>
          <p:nvSpPr>
            <p:cNvPr name="Freeform 69" id="69"/>
            <p:cNvSpPr/>
            <p:nvPr/>
          </p:nvSpPr>
          <p:spPr>
            <a:xfrm flipH="false" flipV="false">
              <a:off x="0" y="0"/>
              <a:ext cx="1220288" cy="730671"/>
            </a:xfrm>
            <a:custGeom>
              <a:avLst/>
              <a:gdLst/>
              <a:ahLst/>
              <a:cxnLst/>
              <a:rect r="r" b="b" t="t" l="l"/>
              <a:pathLst>
                <a:path h="730671" w="1220288">
                  <a:moveTo>
                    <a:pt x="44255" y="0"/>
                  </a:moveTo>
                  <a:lnTo>
                    <a:pt x="1176034" y="0"/>
                  </a:lnTo>
                  <a:cubicBezTo>
                    <a:pt x="1200475" y="0"/>
                    <a:pt x="1220288" y="19814"/>
                    <a:pt x="1220288" y="44255"/>
                  </a:cubicBezTo>
                  <a:lnTo>
                    <a:pt x="1220288" y="686416"/>
                  </a:lnTo>
                  <a:cubicBezTo>
                    <a:pt x="1220288" y="710857"/>
                    <a:pt x="1200475" y="730671"/>
                    <a:pt x="1176034" y="730671"/>
                  </a:cubicBezTo>
                  <a:lnTo>
                    <a:pt x="44255" y="730671"/>
                  </a:lnTo>
                  <a:cubicBezTo>
                    <a:pt x="19814" y="730671"/>
                    <a:pt x="0" y="710857"/>
                    <a:pt x="0" y="686416"/>
                  </a:cubicBezTo>
                  <a:lnTo>
                    <a:pt x="0" y="44255"/>
                  </a:lnTo>
                  <a:cubicBezTo>
                    <a:pt x="0" y="19814"/>
                    <a:pt x="19814" y="0"/>
                    <a:pt x="44255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70" id="70"/>
            <p:cNvSpPr txBox="true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sp>
        <p:nvSpPr>
          <p:cNvPr name="AutoShape 71" id="71"/>
          <p:cNvSpPr/>
          <p:nvPr/>
        </p:nvSpPr>
        <p:spPr>
          <a:xfrm>
            <a:off x="4034864" y="2763070"/>
            <a:ext cx="313122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2" id="72"/>
          <p:cNvSpPr/>
          <p:nvPr/>
        </p:nvSpPr>
        <p:spPr>
          <a:xfrm>
            <a:off x="4747783" y="2616242"/>
            <a:ext cx="223434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3" id="73"/>
          <p:cNvSpPr/>
          <p:nvPr/>
        </p:nvSpPr>
        <p:spPr>
          <a:xfrm>
            <a:off x="4760914" y="2304975"/>
            <a:ext cx="221682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4" id="74"/>
          <p:cNvSpPr/>
          <p:nvPr/>
        </p:nvSpPr>
        <p:spPr>
          <a:xfrm>
            <a:off x="4623621" y="2001674"/>
            <a:ext cx="235766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75" id="7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60342">
            <a:off x="6697275" y="2965770"/>
            <a:ext cx="333990" cy="520382"/>
          </a:xfrm>
          <a:prstGeom prst="rect">
            <a:avLst/>
          </a:prstGeom>
        </p:spPr>
      </p:pic>
      <p:sp>
        <p:nvSpPr>
          <p:cNvPr name="TextBox 76" id="76"/>
          <p:cNvSpPr txBox="true"/>
          <p:nvPr/>
        </p:nvSpPr>
        <p:spPr>
          <a:xfrm rot="0">
            <a:off x="4176422" y="1806809"/>
            <a:ext cx="575510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Account 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5622441" y="1806809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5622441" y="2111824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5622441" y="2423921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4152688" y="3137015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81" id="81"/>
          <p:cNvSpPr txBox="true"/>
          <p:nvPr/>
        </p:nvSpPr>
        <p:spPr>
          <a:xfrm rot="0">
            <a:off x="4152688" y="2096796"/>
            <a:ext cx="677773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USername</a:t>
            </a:r>
          </a:p>
        </p:txBody>
      </p:sp>
      <p:sp>
        <p:nvSpPr>
          <p:cNvPr name="TextBox 82" id="82"/>
          <p:cNvSpPr txBox="true"/>
          <p:nvPr/>
        </p:nvSpPr>
        <p:spPr>
          <a:xfrm rot="0">
            <a:off x="4152688" y="2406069"/>
            <a:ext cx="693531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Password</a:t>
            </a:r>
          </a:p>
        </p:txBody>
      </p:sp>
      <p:sp>
        <p:nvSpPr>
          <p:cNvPr name="TextBox 83" id="83"/>
          <p:cNvSpPr txBox="true"/>
          <p:nvPr/>
        </p:nvSpPr>
        <p:spPr>
          <a:xfrm rot="0">
            <a:off x="4152688" y="2810606"/>
            <a:ext cx="396949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Notes</a:t>
            </a:r>
          </a:p>
        </p:txBody>
      </p:sp>
      <p:grpSp>
        <p:nvGrpSpPr>
          <p:cNvPr name="Group 84" id="84"/>
          <p:cNvGrpSpPr/>
          <p:nvPr/>
        </p:nvGrpSpPr>
        <p:grpSpPr>
          <a:xfrm rot="0">
            <a:off x="606184" y="3701413"/>
            <a:ext cx="3148920" cy="1885475"/>
            <a:chOff x="0" y="0"/>
            <a:chExt cx="1220288" cy="730671"/>
          </a:xfrm>
        </p:grpSpPr>
        <p:sp>
          <p:nvSpPr>
            <p:cNvPr name="Freeform 85" id="85"/>
            <p:cNvSpPr/>
            <p:nvPr/>
          </p:nvSpPr>
          <p:spPr>
            <a:xfrm flipH="false" flipV="false">
              <a:off x="0" y="0"/>
              <a:ext cx="1220288" cy="730671"/>
            </a:xfrm>
            <a:custGeom>
              <a:avLst/>
              <a:gdLst/>
              <a:ahLst/>
              <a:cxnLst/>
              <a:rect r="r" b="b" t="t" l="l"/>
              <a:pathLst>
                <a:path h="730671" w="1220288">
                  <a:moveTo>
                    <a:pt x="44255" y="0"/>
                  </a:moveTo>
                  <a:lnTo>
                    <a:pt x="1176034" y="0"/>
                  </a:lnTo>
                  <a:cubicBezTo>
                    <a:pt x="1200475" y="0"/>
                    <a:pt x="1220288" y="19814"/>
                    <a:pt x="1220288" y="44255"/>
                  </a:cubicBezTo>
                  <a:lnTo>
                    <a:pt x="1220288" y="686416"/>
                  </a:lnTo>
                  <a:cubicBezTo>
                    <a:pt x="1220288" y="710857"/>
                    <a:pt x="1200475" y="730671"/>
                    <a:pt x="1176034" y="730671"/>
                  </a:cubicBezTo>
                  <a:lnTo>
                    <a:pt x="44255" y="730671"/>
                  </a:lnTo>
                  <a:cubicBezTo>
                    <a:pt x="19814" y="730671"/>
                    <a:pt x="0" y="710857"/>
                    <a:pt x="0" y="686416"/>
                  </a:cubicBezTo>
                  <a:lnTo>
                    <a:pt x="0" y="44255"/>
                  </a:lnTo>
                  <a:cubicBezTo>
                    <a:pt x="0" y="19814"/>
                    <a:pt x="19814" y="0"/>
                    <a:pt x="44255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86" id="86"/>
            <p:cNvSpPr txBox="true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sp>
        <p:nvSpPr>
          <p:cNvPr name="AutoShape 87" id="87"/>
          <p:cNvSpPr/>
          <p:nvPr/>
        </p:nvSpPr>
        <p:spPr>
          <a:xfrm>
            <a:off x="614735" y="4774888"/>
            <a:ext cx="313122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8" id="88"/>
          <p:cNvSpPr/>
          <p:nvPr/>
        </p:nvSpPr>
        <p:spPr>
          <a:xfrm>
            <a:off x="1327654" y="4628060"/>
            <a:ext cx="223434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9" id="89"/>
          <p:cNvSpPr/>
          <p:nvPr/>
        </p:nvSpPr>
        <p:spPr>
          <a:xfrm>
            <a:off x="1340785" y="4316794"/>
            <a:ext cx="221682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0" id="90"/>
          <p:cNvSpPr/>
          <p:nvPr/>
        </p:nvSpPr>
        <p:spPr>
          <a:xfrm>
            <a:off x="1203492" y="4013492"/>
            <a:ext cx="235766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91" id="91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60342">
            <a:off x="3277146" y="4977588"/>
            <a:ext cx="333990" cy="520382"/>
          </a:xfrm>
          <a:prstGeom prst="rect">
            <a:avLst/>
          </a:prstGeom>
        </p:spPr>
      </p:pic>
      <p:sp>
        <p:nvSpPr>
          <p:cNvPr name="TextBox 92" id="92"/>
          <p:cNvSpPr txBox="true"/>
          <p:nvPr/>
        </p:nvSpPr>
        <p:spPr>
          <a:xfrm rot="0">
            <a:off x="756293" y="3818627"/>
            <a:ext cx="575510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Account </a:t>
            </a:r>
          </a:p>
        </p:txBody>
      </p:sp>
      <p:sp>
        <p:nvSpPr>
          <p:cNvPr name="TextBox 93" id="93"/>
          <p:cNvSpPr txBox="true"/>
          <p:nvPr/>
        </p:nvSpPr>
        <p:spPr>
          <a:xfrm rot="0">
            <a:off x="2202312" y="3818627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94" id="94"/>
          <p:cNvSpPr txBox="true"/>
          <p:nvPr/>
        </p:nvSpPr>
        <p:spPr>
          <a:xfrm rot="0">
            <a:off x="2202312" y="4123642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95" id="95"/>
          <p:cNvSpPr txBox="true"/>
          <p:nvPr/>
        </p:nvSpPr>
        <p:spPr>
          <a:xfrm rot="0">
            <a:off x="2202312" y="4435739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96" id="96"/>
          <p:cNvSpPr txBox="true"/>
          <p:nvPr/>
        </p:nvSpPr>
        <p:spPr>
          <a:xfrm rot="0">
            <a:off x="732559" y="5148833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97" id="97"/>
          <p:cNvSpPr txBox="true"/>
          <p:nvPr/>
        </p:nvSpPr>
        <p:spPr>
          <a:xfrm rot="0">
            <a:off x="732559" y="4108614"/>
            <a:ext cx="677773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USername</a:t>
            </a:r>
          </a:p>
        </p:txBody>
      </p:sp>
      <p:sp>
        <p:nvSpPr>
          <p:cNvPr name="TextBox 98" id="98"/>
          <p:cNvSpPr txBox="true"/>
          <p:nvPr/>
        </p:nvSpPr>
        <p:spPr>
          <a:xfrm rot="0">
            <a:off x="732559" y="4417887"/>
            <a:ext cx="693531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Password</a:t>
            </a:r>
          </a:p>
        </p:txBody>
      </p:sp>
      <p:sp>
        <p:nvSpPr>
          <p:cNvPr name="TextBox 99" id="99"/>
          <p:cNvSpPr txBox="true"/>
          <p:nvPr/>
        </p:nvSpPr>
        <p:spPr>
          <a:xfrm rot="0">
            <a:off x="732559" y="4822424"/>
            <a:ext cx="396949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Notes</a:t>
            </a:r>
          </a:p>
        </p:txBody>
      </p:sp>
      <p:grpSp>
        <p:nvGrpSpPr>
          <p:cNvPr name="Group 100" id="100"/>
          <p:cNvGrpSpPr/>
          <p:nvPr/>
        </p:nvGrpSpPr>
        <p:grpSpPr>
          <a:xfrm rot="0">
            <a:off x="4034864" y="3701413"/>
            <a:ext cx="3148920" cy="1885475"/>
            <a:chOff x="0" y="0"/>
            <a:chExt cx="1220288" cy="730671"/>
          </a:xfrm>
        </p:grpSpPr>
        <p:sp>
          <p:nvSpPr>
            <p:cNvPr name="Freeform 101" id="101"/>
            <p:cNvSpPr/>
            <p:nvPr/>
          </p:nvSpPr>
          <p:spPr>
            <a:xfrm flipH="false" flipV="false">
              <a:off x="0" y="0"/>
              <a:ext cx="1220288" cy="730671"/>
            </a:xfrm>
            <a:custGeom>
              <a:avLst/>
              <a:gdLst/>
              <a:ahLst/>
              <a:cxnLst/>
              <a:rect r="r" b="b" t="t" l="l"/>
              <a:pathLst>
                <a:path h="730671" w="1220288">
                  <a:moveTo>
                    <a:pt x="44255" y="0"/>
                  </a:moveTo>
                  <a:lnTo>
                    <a:pt x="1176034" y="0"/>
                  </a:lnTo>
                  <a:cubicBezTo>
                    <a:pt x="1200475" y="0"/>
                    <a:pt x="1220288" y="19814"/>
                    <a:pt x="1220288" y="44255"/>
                  </a:cubicBezTo>
                  <a:lnTo>
                    <a:pt x="1220288" y="686416"/>
                  </a:lnTo>
                  <a:cubicBezTo>
                    <a:pt x="1220288" y="710857"/>
                    <a:pt x="1200475" y="730671"/>
                    <a:pt x="1176034" y="730671"/>
                  </a:cubicBezTo>
                  <a:lnTo>
                    <a:pt x="44255" y="730671"/>
                  </a:lnTo>
                  <a:cubicBezTo>
                    <a:pt x="19814" y="730671"/>
                    <a:pt x="0" y="710857"/>
                    <a:pt x="0" y="686416"/>
                  </a:cubicBezTo>
                  <a:lnTo>
                    <a:pt x="0" y="44255"/>
                  </a:lnTo>
                  <a:cubicBezTo>
                    <a:pt x="0" y="19814"/>
                    <a:pt x="19814" y="0"/>
                    <a:pt x="44255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02" id="102"/>
            <p:cNvSpPr txBox="true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sp>
        <p:nvSpPr>
          <p:cNvPr name="AutoShape 103" id="103"/>
          <p:cNvSpPr/>
          <p:nvPr/>
        </p:nvSpPr>
        <p:spPr>
          <a:xfrm>
            <a:off x="4043414" y="4774888"/>
            <a:ext cx="313122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4" id="104"/>
          <p:cNvSpPr/>
          <p:nvPr/>
        </p:nvSpPr>
        <p:spPr>
          <a:xfrm>
            <a:off x="4756334" y="4628060"/>
            <a:ext cx="223434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5" id="105"/>
          <p:cNvSpPr/>
          <p:nvPr/>
        </p:nvSpPr>
        <p:spPr>
          <a:xfrm>
            <a:off x="4769465" y="4316794"/>
            <a:ext cx="221682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6" id="106"/>
          <p:cNvSpPr/>
          <p:nvPr/>
        </p:nvSpPr>
        <p:spPr>
          <a:xfrm>
            <a:off x="4632171" y="4013492"/>
            <a:ext cx="235766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107" id="107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60342">
            <a:off x="6705825" y="4977588"/>
            <a:ext cx="333990" cy="520382"/>
          </a:xfrm>
          <a:prstGeom prst="rect">
            <a:avLst/>
          </a:prstGeom>
        </p:spPr>
      </p:pic>
      <p:sp>
        <p:nvSpPr>
          <p:cNvPr name="TextBox 108" id="108"/>
          <p:cNvSpPr txBox="true"/>
          <p:nvPr/>
        </p:nvSpPr>
        <p:spPr>
          <a:xfrm rot="0">
            <a:off x="4184972" y="3818627"/>
            <a:ext cx="575510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Account </a:t>
            </a:r>
          </a:p>
        </p:txBody>
      </p:sp>
      <p:sp>
        <p:nvSpPr>
          <p:cNvPr name="TextBox 109" id="109"/>
          <p:cNvSpPr txBox="true"/>
          <p:nvPr/>
        </p:nvSpPr>
        <p:spPr>
          <a:xfrm rot="0">
            <a:off x="5630991" y="3818627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10" id="110"/>
          <p:cNvSpPr txBox="true"/>
          <p:nvPr/>
        </p:nvSpPr>
        <p:spPr>
          <a:xfrm rot="0">
            <a:off x="5630991" y="4123642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11" id="111"/>
          <p:cNvSpPr txBox="true"/>
          <p:nvPr/>
        </p:nvSpPr>
        <p:spPr>
          <a:xfrm rot="0">
            <a:off x="5630991" y="4435739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12" id="112"/>
          <p:cNvSpPr txBox="true"/>
          <p:nvPr/>
        </p:nvSpPr>
        <p:spPr>
          <a:xfrm rot="0">
            <a:off x="4161238" y="5148833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13" id="113"/>
          <p:cNvSpPr txBox="true"/>
          <p:nvPr/>
        </p:nvSpPr>
        <p:spPr>
          <a:xfrm rot="0">
            <a:off x="4161238" y="4108614"/>
            <a:ext cx="677773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USername</a:t>
            </a:r>
          </a:p>
        </p:txBody>
      </p:sp>
      <p:sp>
        <p:nvSpPr>
          <p:cNvPr name="TextBox 114" id="114"/>
          <p:cNvSpPr txBox="true"/>
          <p:nvPr/>
        </p:nvSpPr>
        <p:spPr>
          <a:xfrm rot="0">
            <a:off x="4161238" y="4417887"/>
            <a:ext cx="693531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Password</a:t>
            </a:r>
          </a:p>
        </p:txBody>
      </p:sp>
      <p:sp>
        <p:nvSpPr>
          <p:cNvPr name="TextBox 115" id="115"/>
          <p:cNvSpPr txBox="true"/>
          <p:nvPr/>
        </p:nvSpPr>
        <p:spPr>
          <a:xfrm rot="0">
            <a:off x="4161238" y="4822424"/>
            <a:ext cx="396949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Notes</a:t>
            </a:r>
          </a:p>
        </p:txBody>
      </p:sp>
      <p:grpSp>
        <p:nvGrpSpPr>
          <p:cNvPr name="Group 116" id="116"/>
          <p:cNvGrpSpPr/>
          <p:nvPr/>
        </p:nvGrpSpPr>
        <p:grpSpPr>
          <a:xfrm rot="0">
            <a:off x="606184" y="5717143"/>
            <a:ext cx="3148920" cy="1885475"/>
            <a:chOff x="0" y="0"/>
            <a:chExt cx="1220288" cy="730671"/>
          </a:xfrm>
        </p:grpSpPr>
        <p:sp>
          <p:nvSpPr>
            <p:cNvPr name="Freeform 117" id="117"/>
            <p:cNvSpPr/>
            <p:nvPr/>
          </p:nvSpPr>
          <p:spPr>
            <a:xfrm flipH="false" flipV="false">
              <a:off x="0" y="0"/>
              <a:ext cx="1220288" cy="730671"/>
            </a:xfrm>
            <a:custGeom>
              <a:avLst/>
              <a:gdLst/>
              <a:ahLst/>
              <a:cxnLst/>
              <a:rect r="r" b="b" t="t" l="l"/>
              <a:pathLst>
                <a:path h="730671" w="1220288">
                  <a:moveTo>
                    <a:pt x="44255" y="0"/>
                  </a:moveTo>
                  <a:lnTo>
                    <a:pt x="1176034" y="0"/>
                  </a:lnTo>
                  <a:cubicBezTo>
                    <a:pt x="1200475" y="0"/>
                    <a:pt x="1220288" y="19814"/>
                    <a:pt x="1220288" y="44255"/>
                  </a:cubicBezTo>
                  <a:lnTo>
                    <a:pt x="1220288" y="686416"/>
                  </a:lnTo>
                  <a:cubicBezTo>
                    <a:pt x="1220288" y="710857"/>
                    <a:pt x="1200475" y="730671"/>
                    <a:pt x="1176034" y="730671"/>
                  </a:cubicBezTo>
                  <a:lnTo>
                    <a:pt x="44255" y="730671"/>
                  </a:lnTo>
                  <a:cubicBezTo>
                    <a:pt x="19814" y="730671"/>
                    <a:pt x="0" y="710857"/>
                    <a:pt x="0" y="686416"/>
                  </a:cubicBezTo>
                  <a:lnTo>
                    <a:pt x="0" y="44255"/>
                  </a:lnTo>
                  <a:cubicBezTo>
                    <a:pt x="0" y="19814"/>
                    <a:pt x="19814" y="0"/>
                    <a:pt x="44255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18" id="118"/>
            <p:cNvSpPr txBox="true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sp>
        <p:nvSpPr>
          <p:cNvPr name="AutoShape 119" id="119"/>
          <p:cNvSpPr/>
          <p:nvPr/>
        </p:nvSpPr>
        <p:spPr>
          <a:xfrm>
            <a:off x="614735" y="6790618"/>
            <a:ext cx="313122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0" id="120"/>
          <p:cNvSpPr/>
          <p:nvPr/>
        </p:nvSpPr>
        <p:spPr>
          <a:xfrm>
            <a:off x="1327654" y="6643790"/>
            <a:ext cx="223434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1" id="121"/>
          <p:cNvSpPr/>
          <p:nvPr/>
        </p:nvSpPr>
        <p:spPr>
          <a:xfrm>
            <a:off x="1340785" y="6332524"/>
            <a:ext cx="221682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2" id="122"/>
          <p:cNvSpPr/>
          <p:nvPr/>
        </p:nvSpPr>
        <p:spPr>
          <a:xfrm>
            <a:off x="1203492" y="6029222"/>
            <a:ext cx="235766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123" id="12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60342">
            <a:off x="3277146" y="6993318"/>
            <a:ext cx="333990" cy="520382"/>
          </a:xfrm>
          <a:prstGeom prst="rect">
            <a:avLst/>
          </a:prstGeom>
        </p:spPr>
      </p:pic>
      <p:sp>
        <p:nvSpPr>
          <p:cNvPr name="TextBox 124" id="124"/>
          <p:cNvSpPr txBox="true"/>
          <p:nvPr/>
        </p:nvSpPr>
        <p:spPr>
          <a:xfrm rot="0">
            <a:off x="756293" y="5834357"/>
            <a:ext cx="575510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Account </a:t>
            </a:r>
          </a:p>
        </p:txBody>
      </p:sp>
      <p:sp>
        <p:nvSpPr>
          <p:cNvPr name="TextBox 125" id="125"/>
          <p:cNvSpPr txBox="true"/>
          <p:nvPr/>
        </p:nvSpPr>
        <p:spPr>
          <a:xfrm rot="0">
            <a:off x="2202312" y="5834357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26" id="126"/>
          <p:cNvSpPr txBox="true"/>
          <p:nvPr/>
        </p:nvSpPr>
        <p:spPr>
          <a:xfrm rot="0">
            <a:off x="2202312" y="6139372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27" id="127"/>
          <p:cNvSpPr txBox="true"/>
          <p:nvPr/>
        </p:nvSpPr>
        <p:spPr>
          <a:xfrm rot="0">
            <a:off x="2202312" y="6451469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28" id="128"/>
          <p:cNvSpPr txBox="true"/>
          <p:nvPr/>
        </p:nvSpPr>
        <p:spPr>
          <a:xfrm rot="0">
            <a:off x="732559" y="7164563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29" id="129"/>
          <p:cNvSpPr txBox="true"/>
          <p:nvPr/>
        </p:nvSpPr>
        <p:spPr>
          <a:xfrm rot="0">
            <a:off x="732559" y="6124344"/>
            <a:ext cx="677773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USername</a:t>
            </a:r>
          </a:p>
        </p:txBody>
      </p:sp>
      <p:sp>
        <p:nvSpPr>
          <p:cNvPr name="TextBox 130" id="130"/>
          <p:cNvSpPr txBox="true"/>
          <p:nvPr/>
        </p:nvSpPr>
        <p:spPr>
          <a:xfrm rot="0">
            <a:off x="732559" y="6433617"/>
            <a:ext cx="693531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Password</a:t>
            </a:r>
          </a:p>
        </p:txBody>
      </p:sp>
      <p:sp>
        <p:nvSpPr>
          <p:cNvPr name="TextBox 131" id="131"/>
          <p:cNvSpPr txBox="true"/>
          <p:nvPr/>
        </p:nvSpPr>
        <p:spPr>
          <a:xfrm rot="0">
            <a:off x="732559" y="6838154"/>
            <a:ext cx="396949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Notes</a:t>
            </a:r>
          </a:p>
        </p:txBody>
      </p:sp>
      <p:grpSp>
        <p:nvGrpSpPr>
          <p:cNvPr name="Group 132" id="132"/>
          <p:cNvGrpSpPr/>
          <p:nvPr/>
        </p:nvGrpSpPr>
        <p:grpSpPr>
          <a:xfrm rot="0">
            <a:off x="4034864" y="5717143"/>
            <a:ext cx="3148920" cy="1885475"/>
            <a:chOff x="0" y="0"/>
            <a:chExt cx="1220288" cy="730671"/>
          </a:xfrm>
        </p:grpSpPr>
        <p:sp>
          <p:nvSpPr>
            <p:cNvPr name="Freeform 133" id="133"/>
            <p:cNvSpPr/>
            <p:nvPr/>
          </p:nvSpPr>
          <p:spPr>
            <a:xfrm flipH="false" flipV="false">
              <a:off x="0" y="0"/>
              <a:ext cx="1220288" cy="730671"/>
            </a:xfrm>
            <a:custGeom>
              <a:avLst/>
              <a:gdLst/>
              <a:ahLst/>
              <a:cxnLst/>
              <a:rect r="r" b="b" t="t" l="l"/>
              <a:pathLst>
                <a:path h="730671" w="1220288">
                  <a:moveTo>
                    <a:pt x="44255" y="0"/>
                  </a:moveTo>
                  <a:lnTo>
                    <a:pt x="1176034" y="0"/>
                  </a:lnTo>
                  <a:cubicBezTo>
                    <a:pt x="1200475" y="0"/>
                    <a:pt x="1220288" y="19814"/>
                    <a:pt x="1220288" y="44255"/>
                  </a:cubicBezTo>
                  <a:lnTo>
                    <a:pt x="1220288" y="686416"/>
                  </a:lnTo>
                  <a:cubicBezTo>
                    <a:pt x="1220288" y="710857"/>
                    <a:pt x="1200475" y="730671"/>
                    <a:pt x="1176034" y="730671"/>
                  </a:cubicBezTo>
                  <a:lnTo>
                    <a:pt x="44255" y="730671"/>
                  </a:lnTo>
                  <a:cubicBezTo>
                    <a:pt x="19814" y="730671"/>
                    <a:pt x="0" y="710857"/>
                    <a:pt x="0" y="686416"/>
                  </a:cubicBezTo>
                  <a:lnTo>
                    <a:pt x="0" y="44255"/>
                  </a:lnTo>
                  <a:cubicBezTo>
                    <a:pt x="0" y="19814"/>
                    <a:pt x="19814" y="0"/>
                    <a:pt x="44255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34" id="134"/>
            <p:cNvSpPr txBox="true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sp>
        <p:nvSpPr>
          <p:cNvPr name="AutoShape 135" id="135"/>
          <p:cNvSpPr/>
          <p:nvPr/>
        </p:nvSpPr>
        <p:spPr>
          <a:xfrm>
            <a:off x="4043414" y="6790618"/>
            <a:ext cx="313122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6" id="136"/>
          <p:cNvSpPr/>
          <p:nvPr/>
        </p:nvSpPr>
        <p:spPr>
          <a:xfrm>
            <a:off x="4756334" y="6643790"/>
            <a:ext cx="223434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7" id="137"/>
          <p:cNvSpPr/>
          <p:nvPr/>
        </p:nvSpPr>
        <p:spPr>
          <a:xfrm>
            <a:off x="4769465" y="6332524"/>
            <a:ext cx="221682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8" id="138"/>
          <p:cNvSpPr/>
          <p:nvPr/>
        </p:nvSpPr>
        <p:spPr>
          <a:xfrm>
            <a:off x="4632171" y="6029222"/>
            <a:ext cx="235766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139" id="139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60342">
            <a:off x="6705825" y="6993318"/>
            <a:ext cx="333990" cy="520382"/>
          </a:xfrm>
          <a:prstGeom prst="rect">
            <a:avLst/>
          </a:prstGeom>
        </p:spPr>
      </p:pic>
      <p:sp>
        <p:nvSpPr>
          <p:cNvPr name="TextBox 140" id="140"/>
          <p:cNvSpPr txBox="true"/>
          <p:nvPr/>
        </p:nvSpPr>
        <p:spPr>
          <a:xfrm rot="0">
            <a:off x="4184972" y="5834357"/>
            <a:ext cx="575510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Account </a:t>
            </a:r>
          </a:p>
        </p:txBody>
      </p:sp>
      <p:sp>
        <p:nvSpPr>
          <p:cNvPr name="TextBox 141" id="141"/>
          <p:cNvSpPr txBox="true"/>
          <p:nvPr/>
        </p:nvSpPr>
        <p:spPr>
          <a:xfrm rot="0">
            <a:off x="5630991" y="5834357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42" id="142"/>
          <p:cNvSpPr txBox="true"/>
          <p:nvPr/>
        </p:nvSpPr>
        <p:spPr>
          <a:xfrm rot="0">
            <a:off x="5630991" y="6139372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43" id="143"/>
          <p:cNvSpPr txBox="true"/>
          <p:nvPr/>
        </p:nvSpPr>
        <p:spPr>
          <a:xfrm rot="0">
            <a:off x="5630991" y="6451469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44" id="144"/>
          <p:cNvSpPr txBox="true"/>
          <p:nvPr/>
        </p:nvSpPr>
        <p:spPr>
          <a:xfrm rot="0">
            <a:off x="4161238" y="7164563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45" id="145"/>
          <p:cNvSpPr txBox="true"/>
          <p:nvPr/>
        </p:nvSpPr>
        <p:spPr>
          <a:xfrm rot="0">
            <a:off x="4161238" y="6124344"/>
            <a:ext cx="677773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USername</a:t>
            </a:r>
          </a:p>
        </p:txBody>
      </p:sp>
      <p:sp>
        <p:nvSpPr>
          <p:cNvPr name="TextBox 146" id="146"/>
          <p:cNvSpPr txBox="true"/>
          <p:nvPr/>
        </p:nvSpPr>
        <p:spPr>
          <a:xfrm rot="0">
            <a:off x="4161238" y="6433617"/>
            <a:ext cx="693531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Password</a:t>
            </a:r>
          </a:p>
        </p:txBody>
      </p:sp>
      <p:sp>
        <p:nvSpPr>
          <p:cNvPr name="TextBox 147" id="147"/>
          <p:cNvSpPr txBox="true"/>
          <p:nvPr/>
        </p:nvSpPr>
        <p:spPr>
          <a:xfrm rot="0">
            <a:off x="4161238" y="6838154"/>
            <a:ext cx="396949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Notes</a:t>
            </a:r>
          </a:p>
        </p:txBody>
      </p:sp>
      <p:grpSp>
        <p:nvGrpSpPr>
          <p:cNvPr name="Group 148" id="148"/>
          <p:cNvGrpSpPr/>
          <p:nvPr/>
        </p:nvGrpSpPr>
        <p:grpSpPr>
          <a:xfrm rot="0">
            <a:off x="614735" y="7728961"/>
            <a:ext cx="3148920" cy="1885475"/>
            <a:chOff x="0" y="0"/>
            <a:chExt cx="1220288" cy="730671"/>
          </a:xfrm>
        </p:grpSpPr>
        <p:sp>
          <p:nvSpPr>
            <p:cNvPr name="Freeform 149" id="149"/>
            <p:cNvSpPr/>
            <p:nvPr/>
          </p:nvSpPr>
          <p:spPr>
            <a:xfrm flipH="false" flipV="false">
              <a:off x="0" y="0"/>
              <a:ext cx="1220288" cy="730671"/>
            </a:xfrm>
            <a:custGeom>
              <a:avLst/>
              <a:gdLst/>
              <a:ahLst/>
              <a:cxnLst/>
              <a:rect r="r" b="b" t="t" l="l"/>
              <a:pathLst>
                <a:path h="730671" w="1220288">
                  <a:moveTo>
                    <a:pt x="44255" y="0"/>
                  </a:moveTo>
                  <a:lnTo>
                    <a:pt x="1176034" y="0"/>
                  </a:lnTo>
                  <a:cubicBezTo>
                    <a:pt x="1200475" y="0"/>
                    <a:pt x="1220288" y="19814"/>
                    <a:pt x="1220288" y="44255"/>
                  </a:cubicBezTo>
                  <a:lnTo>
                    <a:pt x="1220288" y="686416"/>
                  </a:lnTo>
                  <a:cubicBezTo>
                    <a:pt x="1220288" y="710857"/>
                    <a:pt x="1200475" y="730671"/>
                    <a:pt x="1176034" y="730671"/>
                  </a:cubicBezTo>
                  <a:lnTo>
                    <a:pt x="44255" y="730671"/>
                  </a:lnTo>
                  <a:cubicBezTo>
                    <a:pt x="19814" y="730671"/>
                    <a:pt x="0" y="710857"/>
                    <a:pt x="0" y="686416"/>
                  </a:cubicBezTo>
                  <a:lnTo>
                    <a:pt x="0" y="44255"/>
                  </a:lnTo>
                  <a:cubicBezTo>
                    <a:pt x="0" y="19814"/>
                    <a:pt x="19814" y="0"/>
                    <a:pt x="44255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50" id="150"/>
            <p:cNvSpPr txBox="true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sp>
        <p:nvSpPr>
          <p:cNvPr name="AutoShape 151" id="151"/>
          <p:cNvSpPr/>
          <p:nvPr/>
        </p:nvSpPr>
        <p:spPr>
          <a:xfrm>
            <a:off x="623285" y="8802436"/>
            <a:ext cx="313122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2" id="152"/>
          <p:cNvSpPr/>
          <p:nvPr/>
        </p:nvSpPr>
        <p:spPr>
          <a:xfrm>
            <a:off x="1336205" y="8655608"/>
            <a:ext cx="223434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3" id="153"/>
          <p:cNvSpPr/>
          <p:nvPr/>
        </p:nvSpPr>
        <p:spPr>
          <a:xfrm>
            <a:off x="1349336" y="8344342"/>
            <a:ext cx="221682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4" id="154"/>
          <p:cNvSpPr/>
          <p:nvPr/>
        </p:nvSpPr>
        <p:spPr>
          <a:xfrm>
            <a:off x="1212042" y="8041040"/>
            <a:ext cx="235766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155" id="15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60342">
            <a:off x="3285696" y="9005136"/>
            <a:ext cx="333990" cy="520382"/>
          </a:xfrm>
          <a:prstGeom prst="rect">
            <a:avLst/>
          </a:prstGeom>
        </p:spPr>
      </p:pic>
      <p:sp>
        <p:nvSpPr>
          <p:cNvPr name="TextBox 156" id="156"/>
          <p:cNvSpPr txBox="true"/>
          <p:nvPr/>
        </p:nvSpPr>
        <p:spPr>
          <a:xfrm rot="0">
            <a:off x="764843" y="7846175"/>
            <a:ext cx="575510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Account </a:t>
            </a:r>
          </a:p>
        </p:txBody>
      </p:sp>
      <p:sp>
        <p:nvSpPr>
          <p:cNvPr name="TextBox 157" id="157"/>
          <p:cNvSpPr txBox="true"/>
          <p:nvPr/>
        </p:nvSpPr>
        <p:spPr>
          <a:xfrm rot="0">
            <a:off x="2210863" y="7846175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58" id="158"/>
          <p:cNvSpPr txBox="true"/>
          <p:nvPr/>
        </p:nvSpPr>
        <p:spPr>
          <a:xfrm rot="0">
            <a:off x="2210863" y="8151190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59" id="159"/>
          <p:cNvSpPr txBox="true"/>
          <p:nvPr/>
        </p:nvSpPr>
        <p:spPr>
          <a:xfrm rot="0">
            <a:off x="2210863" y="8463287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60" id="160"/>
          <p:cNvSpPr txBox="true"/>
          <p:nvPr/>
        </p:nvSpPr>
        <p:spPr>
          <a:xfrm rot="0">
            <a:off x="741110" y="9176381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61" id="161"/>
          <p:cNvSpPr txBox="true"/>
          <p:nvPr/>
        </p:nvSpPr>
        <p:spPr>
          <a:xfrm rot="0">
            <a:off x="741110" y="8136162"/>
            <a:ext cx="677773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USername</a:t>
            </a:r>
          </a:p>
        </p:txBody>
      </p:sp>
      <p:sp>
        <p:nvSpPr>
          <p:cNvPr name="TextBox 162" id="162"/>
          <p:cNvSpPr txBox="true"/>
          <p:nvPr/>
        </p:nvSpPr>
        <p:spPr>
          <a:xfrm rot="0">
            <a:off x="741110" y="8445435"/>
            <a:ext cx="693531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Password</a:t>
            </a:r>
          </a:p>
        </p:txBody>
      </p:sp>
      <p:sp>
        <p:nvSpPr>
          <p:cNvPr name="TextBox 163" id="163"/>
          <p:cNvSpPr txBox="true"/>
          <p:nvPr/>
        </p:nvSpPr>
        <p:spPr>
          <a:xfrm rot="0">
            <a:off x="741110" y="8849972"/>
            <a:ext cx="396949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Notes</a:t>
            </a:r>
          </a:p>
        </p:txBody>
      </p:sp>
      <p:grpSp>
        <p:nvGrpSpPr>
          <p:cNvPr name="Group 164" id="164"/>
          <p:cNvGrpSpPr/>
          <p:nvPr/>
        </p:nvGrpSpPr>
        <p:grpSpPr>
          <a:xfrm rot="0">
            <a:off x="4043414" y="7728961"/>
            <a:ext cx="3148920" cy="1885475"/>
            <a:chOff x="0" y="0"/>
            <a:chExt cx="1220288" cy="730671"/>
          </a:xfrm>
        </p:grpSpPr>
        <p:sp>
          <p:nvSpPr>
            <p:cNvPr name="Freeform 165" id="165"/>
            <p:cNvSpPr/>
            <p:nvPr/>
          </p:nvSpPr>
          <p:spPr>
            <a:xfrm flipH="false" flipV="false">
              <a:off x="0" y="0"/>
              <a:ext cx="1220288" cy="730671"/>
            </a:xfrm>
            <a:custGeom>
              <a:avLst/>
              <a:gdLst/>
              <a:ahLst/>
              <a:cxnLst/>
              <a:rect r="r" b="b" t="t" l="l"/>
              <a:pathLst>
                <a:path h="730671" w="1220288">
                  <a:moveTo>
                    <a:pt x="44255" y="0"/>
                  </a:moveTo>
                  <a:lnTo>
                    <a:pt x="1176034" y="0"/>
                  </a:lnTo>
                  <a:cubicBezTo>
                    <a:pt x="1200475" y="0"/>
                    <a:pt x="1220288" y="19814"/>
                    <a:pt x="1220288" y="44255"/>
                  </a:cubicBezTo>
                  <a:lnTo>
                    <a:pt x="1220288" y="686416"/>
                  </a:lnTo>
                  <a:cubicBezTo>
                    <a:pt x="1220288" y="710857"/>
                    <a:pt x="1200475" y="730671"/>
                    <a:pt x="1176034" y="730671"/>
                  </a:cubicBezTo>
                  <a:lnTo>
                    <a:pt x="44255" y="730671"/>
                  </a:lnTo>
                  <a:cubicBezTo>
                    <a:pt x="19814" y="730671"/>
                    <a:pt x="0" y="710857"/>
                    <a:pt x="0" y="686416"/>
                  </a:cubicBezTo>
                  <a:lnTo>
                    <a:pt x="0" y="44255"/>
                  </a:lnTo>
                  <a:cubicBezTo>
                    <a:pt x="0" y="19814"/>
                    <a:pt x="19814" y="0"/>
                    <a:pt x="44255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66" id="166"/>
            <p:cNvSpPr txBox="true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sp>
        <p:nvSpPr>
          <p:cNvPr name="AutoShape 167" id="167"/>
          <p:cNvSpPr/>
          <p:nvPr/>
        </p:nvSpPr>
        <p:spPr>
          <a:xfrm>
            <a:off x="4051965" y="8802436"/>
            <a:ext cx="313122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8" id="168"/>
          <p:cNvSpPr/>
          <p:nvPr/>
        </p:nvSpPr>
        <p:spPr>
          <a:xfrm>
            <a:off x="4764884" y="8655608"/>
            <a:ext cx="223434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9" id="169"/>
          <p:cNvSpPr/>
          <p:nvPr/>
        </p:nvSpPr>
        <p:spPr>
          <a:xfrm>
            <a:off x="4778015" y="8344342"/>
            <a:ext cx="221682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0" id="170"/>
          <p:cNvSpPr/>
          <p:nvPr/>
        </p:nvSpPr>
        <p:spPr>
          <a:xfrm>
            <a:off x="4640721" y="8041040"/>
            <a:ext cx="235766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171" id="171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60342">
            <a:off x="6714376" y="9005136"/>
            <a:ext cx="333990" cy="520382"/>
          </a:xfrm>
          <a:prstGeom prst="rect">
            <a:avLst/>
          </a:prstGeom>
        </p:spPr>
      </p:pic>
      <p:sp>
        <p:nvSpPr>
          <p:cNvPr name="TextBox 172" id="172"/>
          <p:cNvSpPr txBox="true"/>
          <p:nvPr/>
        </p:nvSpPr>
        <p:spPr>
          <a:xfrm rot="0">
            <a:off x="4193522" y="7846175"/>
            <a:ext cx="575510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Account </a:t>
            </a:r>
          </a:p>
        </p:txBody>
      </p:sp>
      <p:sp>
        <p:nvSpPr>
          <p:cNvPr name="TextBox 173" id="173"/>
          <p:cNvSpPr txBox="true"/>
          <p:nvPr/>
        </p:nvSpPr>
        <p:spPr>
          <a:xfrm rot="0">
            <a:off x="5639542" y="7846175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74" id="174"/>
          <p:cNvSpPr txBox="true"/>
          <p:nvPr/>
        </p:nvSpPr>
        <p:spPr>
          <a:xfrm rot="0">
            <a:off x="5639542" y="8151190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75" id="175"/>
          <p:cNvSpPr txBox="true"/>
          <p:nvPr/>
        </p:nvSpPr>
        <p:spPr>
          <a:xfrm rot="0">
            <a:off x="5639542" y="8463287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76" id="176"/>
          <p:cNvSpPr txBox="true"/>
          <p:nvPr/>
        </p:nvSpPr>
        <p:spPr>
          <a:xfrm rot="0">
            <a:off x="4169789" y="9176381"/>
            <a:ext cx="314601" cy="206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9"/>
              </a:lnSpc>
            </a:pPr>
            <a:r>
              <a:rPr lang="en-US" sz="1114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77" id="177"/>
          <p:cNvSpPr txBox="true"/>
          <p:nvPr/>
        </p:nvSpPr>
        <p:spPr>
          <a:xfrm rot="0">
            <a:off x="4169789" y="8136162"/>
            <a:ext cx="677773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USername</a:t>
            </a:r>
          </a:p>
        </p:txBody>
      </p:sp>
      <p:sp>
        <p:nvSpPr>
          <p:cNvPr name="TextBox 178" id="178"/>
          <p:cNvSpPr txBox="true"/>
          <p:nvPr/>
        </p:nvSpPr>
        <p:spPr>
          <a:xfrm rot="0">
            <a:off x="4169789" y="8445435"/>
            <a:ext cx="693531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Password</a:t>
            </a:r>
          </a:p>
        </p:txBody>
      </p:sp>
      <p:sp>
        <p:nvSpPr>
          <p:cNvPr name="TextBox 179" id="179"/>
          <p:cNvSpPr txBox="true"/>
          <p:nvPr/>
        </p:nvSpPr>
        <p:spPr>
          <a:xfrm rot="0">
            <a:off x="4169789" y="8849972"/>
            <a:ext cx="396949" cy="287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5"/>
              </a:lnSpc>
            </a:pPr>
            <a:r>
              <a:rPr lang="en-US" sz="1653">
                <a:solidFill>
                  <a:srgbClr val="000000"/>
                </a:solidFill>
                <a:latin typeface="Leafy"/>
              </a:rPr>
              <a:t>Notes</a:t>
            </a:r>
          </a:p>
        </p:txBody>
      </p:sp>
      <p:grpSp>
        <p:nvGrpSpPr>
          <p:cNvPr name="Group 180" id="180"/>
          <p:cNvGrpSpPr/>
          <p:nvPr/>
        </p:nvGrpSpPr>
        <p:grpSpPr>
          <a:xfrm rot="0">
            <a:off x="623233" y="9776361"/>
            <a:ext cx="118007" cy="118007"/>
            <a:chOff x="0" y="0"/>
            <a:chExt cx="812800" cy="812800"/>
          </a:xfrm>
        </p:grpSpPr>
        <p:sp>
          <p:nvSpPr>
            <p:cNvPr name="Freeform 181" id="181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89DFF"/>
            </a:solidFill>
          </p:spPr>
        </p:sp>
        <p:sp>
          <p:nvSpPr>
            <p:cNvPr name="TextBox 182" id="182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183" id="183"/>
          <p:cNvGrpSpPr/>
          <p:nvPr/>
        </p:nvGrpSpPr>
        <p:grpSpPr>
          <a:xfrm rot="0">
            <a:off x="766513" y="9776361"/>
            <a:ext cx="118007" cy="118007"/>
            <a:chOff x="0" y="0"/>
            <a:chExt cx="812800" cy="812800"/>
          </a:xfrm>
        </p:grpSpPr>
        <p:sp>
          <p:nvSpPr>
            <p:cNvPr name="Freeform 184" id="18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2828"/>
            </a:solidFill>
          </p:spPr>
        </p:sp>
        <p:sp>
          <p:nvSpPr>
            <p:cNvPr name="TextBox 185" id="18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186" id="186"/>
          <p:cNvGrpSpPr/>
          <p:nvPr/>
        </p:nvGrpSpPr>
        <p:grpSpPr>
          <a:xfrm rot="0">
            <a:off x="912432" y="9776361"/>
            <a:ext cx="118007" cy="118007"/>
            <a:chOff x="0" y="0"/>
            <a:chExt cx="812800" cy="812800"/>
          </a:xfrm>
        </p:grpSpPr>
        <p:sp>
          <p:nvSpPr>
            <p:cNvPr name="Freeform 187" id="18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914D"/>
            </a:solidFill>
          </p:spPr>
        </p:sp>
        <p:sp>
          <p:nvSpPr>
            <p:cNvPr name="TextBox 188" id="188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189" id="189"/>
          <p:cNvGrpSpPr/>
          <p:nvPr/>
        </p:nvGrpSpPr>
        <p:grpSpPr>
          <a:xfrm rot="0">
            <a:off x="1058351" y="9776361"/>
            <a:ext cx="118007" cy="118007"/>
            <a:chOff x="0" y="0"/>
            <a:chExt cx="812800" cy="812800"/>
          </a:xfrm>
        </p:grpSpPr>
        <p:sp>
          <p:nvSpPr>
            <p:cNvPr name="Freeform 190" id="19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191" id="191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192" id="192"/>
          <p:cNvGrpSpPr/>
          <p:nvPr/>
        </p:nvGrpSpPr>
        <p:grpSpPr>
          <a:xfrm rot="0">
            <a:off x="1204270" y="9776361"/>
            <a:ext cx="118007" cy="118007"/>
            <a:chOff x="0" y="0"/>
            <a:chExt cx="812800" cy="812800"/>
          </a:xfrm>
        </p:grpSpPr>
        <p:sp>
          <p:nvSpPr>
            <p:cNvPr name="Freeform 193" id="19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1FF72"/>
            </a:solidFill>
          </p:spPr>
        </p:sp>
        <p:sp>
          <p:nvSpPr>
            <p:cNvPr name="TextBox 194" id="194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195" id="195"/>
          <p:cNvGrpSpPr/>
          <p:nvPr/>
        </p:nvGrpSpPr>
        <p:grpSpPr>
          <a:xfrm rot="0">
            <a:off x="1350190" y="9776361"/>
            <a:ext cx="118007" cy="118007"/>
            <a:chOff x="0" y="0"/>
            <a:chExt cx="812800" cy="812800"/>
          </a:xfrm>
        </p:grpSpPr>
        <p:sp>
          <p:nvSpPr>
            <p:cNvPr name="Freeform 196" id="19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A847E"/>
            </a:solidFill>
          </p:spPr>
        </p:sp>
        <p:sp>
          <p:nvSpPr>
            <p:cNvPr name="TextBox 197" id="197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198" id="198"/>
          <p:cNvGrpSpPr/>
          <p:nvPr/>
        </p:nvGrpSpPr>
        <p:grpSpPr>
          <a:xfrm rot="0">
            <a:off x="1496109" y="9776361"/>
            <a:ext cx="118007" cy="118007"/>
            <a:chOff x="0" y="0"/>
            <a:chExt cx="812800" cy="812800"/>
          </a:xfrm>
        </p:grpSpPr>
        <p:sp>
          <p:nvSpPr>
            <p:cNvPr name="Freeform 199" id="19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98C1D9"/>
            </a:solidFill>
          </p:spPr>
        </p:sp>
        <p:sp>
          <p:nvSpPr>
            <p:cNvPr name="TextBox 200" id="200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01" id="201"/>
          <p:cNvGrpSpPr/>
          <p:nvPr/>
        </p:nvGrpSpPr>
        <p:grpSpPr>
          <a:xfrm rot="0">
            <a:off x="1642028" y="9776361"/>
            <a:ext cx="118007" cy="118007"/>
            <a:chOff x="0" y="0"/>
            <a:chExt cx="812800" cy="812800"/>
          </a:xfrm>
        </p:grpSpPr>
        <p:sp>
          <p:nvSpPr>
            <p:cNvPr name="Freeform 202" id="20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name="TextBox 203" id="203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04" id="204"/>
          <p:cNvGrpSpPr/>
          <p:nvPr/>
        </p:nvGrpSpPr>
        <p:grpSpPr>
          <a:xfrm rot="0">
            <a:off x="1788611" y="9776361"/>
            <a:ext cx="118007" cy="118007"/>
            <a:chOff x="0" y="0"/>
            <a:chExt cx="812800" cy="812800"/>
          </a:xfrm>
        </p:grpSpPr>
        <p:sp>
          <p:nvSpPr>
            <p:cNvPr name="Freeform 205" id="205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89DFF"/>
            </a:solidFill>
          </p:spPr>
        </p:sp>
        <p:sp>
          <p:nvSpPr>
            <p:cNvPr name="TextBox 206" id="206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07" id="207"/>
          <p:cNvGrpSpPr/>
          <p:nvPr/>
        </p:nvGrpSpPr>
        <p:grpSpPr>
          <a:xfrm rot="0">
            <a:off x="1931891" y="9776361"/>
            <a:ext cx="118007" cy="118007"/>
            <a:chOff x="0" y="0"/>
            <a:chExt cx="812800" cy="812800"/>
          </a:xfrm>
        </p:grpSpPr>
        <p:sp>
          <p:nvSpPr>
            <p:cNvPr name="Freeform 208" id="20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2828"/>
            </a:solidFill>
          </p:spPr>
        </p:sp>
        <p:sp>
          <p:nvSpPr>
            <p:cNvPr name="TextBox 209" id="209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10" id="210"/>
          <p:cNvGrpSpPr/>
          <p:nvPr/>
        </p:nvGrpSpPr>
        <p:grpSpPr>
          <a:xfrm rot="0">
            <a:off x="2077810" y="9776361"/>
            <a:ext cx="118007" cy="118007"/>
            <a:chOff x="0" y="0"/>
            <a:chExt cx="812800" cy="812800"/>
          </a:xfrm>
        </p:grpSpPr>
        <p:sp>
          <p:nvSpPr>
            <p:cNvPr name="Freeform 211" id="211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914D"/>
            </a:solidFill>
          </p:spPr>
        </p:sp>
        <p:sp>
          <p:nvSpPr>
            <p:cNvPr name="TextBox 212" id="212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13" id="213"/>
          <p:cNvGrpSpPr/>
          <p:nvPr/>
        </p:nvGrpSpPr>
        <p:grpSpPr>
          <a:xfrm rot="0">
            <a:off x="2223729" y="9776361"/>
            <a:ext cx="118007" cy="118007"/>
            <a:chOff x="0" y="0"/>
            <a:chExt cx="812800" cy="812800"/>
          </a:xfrm>
        </p:grpSpPr>
        <p:sp>
          <p:nvSpPr>
            <p:cNvPr name="Freeform 214" id="21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215" id="21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16" id="216"/>
          <p:cNvGrpSpPr/>
          <p:nvPr/>
        </p:nvGrpSpPr>
        <p:grpSpPr>
          <a:xfrm rot="0">
            <a:off x="2369648" y="9776361"/>
            <a:ext cx="118007" cy="118007"/>
            <a:chOff x="0" y="0"/>
            <a:chExt cx="812800" cy="812800"/>
          </a:xfrm>
        </p:grpSpPr>
        <p:sp>
          <p:nvSpPr>
            <p:cNvPr name="Freeform 217" id="21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1FF72"/>
            </a:solidFill>
          </p:spPr>
        </p:sp>
        <p:sp>
          <p:nvSpPr>
            <p:cNvPr name="TextBox 218" id="218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19" id="219"/>
          <p:cNvGrpSpPr/>
          <p:nvPr/>
        </p:nvGrpSpPr>
        <p:grpSpPr>
          <a:xfrm rot="0">
            <a:off x="2515568" y="9776361"/>
            <a:ext cx="118007" cy="118007"/>
            <a:chOff x="0" y="0"/>
            <a:chExt cx="812800" cy="812800"/>
          </a:xfrm>
        </p:grpSpPr>
        <p:sp>
          <p:nvSpPr>
            <p:cNvPr name="Freeform 220" id="22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A847E"/>
            </a:solidFill>
          </p:spPr>
        </p:sp>
        <p:sp>
          <p:nvSpPr>
            <p:cNvPr name="TextBox 221" id="221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22" id="222"/>
          <p:cNvGrpSpPr/>
          <p:nvPr/>
        </p:nvGrpSpPr>
        <p:grpSpPr>
          <a:xfrm rot="0">
            <a:off x="2661487" y="9776361"/>
            <a:ext cx="118007" cy="118007"/>
            <a:chOff x="0" y="0"/>
            <a:chExt cx="812800" cy="812800"/>
          </a:xfrm>
        </p:grpSpPr>
        <p:sp>
          <p:nvSpPr>
            <p:cNvPr name="Freeform 223" id="22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98C1D9"/>
            </a:solidFill>
          </p:spPr>
        </p:sp>
        <p:sp>
          <p:nvSpPr>
            <p:cNvPr name="TextBox 224" id="224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25" id="225"/>
          <p:cNvGrpSpPr/>
          <p:nvPr/>
        </p:nvGrpSpPr>
        <p:grpSpPr>
          <a:xfrm rot="0">
            <a:off x="2807406" y="9776361"/>
            <a:ext cx="118007" cy="118007"/>
            <a:chOff x="0" y="0"/>
            <a:chExt cx="812800" cy="812800"/>
          </a:xfrm>
        </p:grpSpPr>
        <p:sp>
          <p:nvSpPr>
            <p:cNvPr name="Freeform 226" id="22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name="TextBox 227" id="227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28" id="228"/>
          <p:cNvGrpSpPr/>
          <p:nvPr/>
        </p:nvGrpSpPr>
        <p:grpSpPr>
          <a:xfrm rot="0">
            <a:off x="2953988" y="9776361"/>
            <a:ext cx="118007" cy="118007"/>
            <a:chOff x="0" y="0"/>
            <a:chExt cx="812800" cy="812800"/>
          </a:xfrm>
        </p:grpSpPr>
        <p:sp>
          <p:nvSpPr>
            <p:cNvPr name="Freeform 229" id="22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89DFF"/>
            </a:solidFill>
          </p:spPr>
        </p:sp>
        <p:sp>
          <p:nvSpPr>
            <p:cNvPr name="TextBox 230" id="230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31" id="231"/>
          <p:cNvGrpSpPr/>
          <p:nvPr/>
        </p:nvGrpSpPr>
        <p:grpSpPr>
          <a:xfrm rot="0">
            <a:off x="3097269" y="9776361"/>
            <a:ext cx="118007" cy="118007"/>
            <a:chOff x="0" y="0"/>
            <a:chExt cx="812800" cy="812800"/>
          </a:xfrm>
        </p:grpSpPr>
        <p:sp>
          <p:nvSpPr>
            <p:cNvPr name="Freeform 232" id="23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2828"/>
            </a:solidFill>
          </p:spPr>
        </p:sp>
        <p:sp>
          <p:nvSpPr>
            <p:cNvPr name="TextBox 233" id="233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34" id="234"/>
          <p:cNvGrpSpPr/>
          <p:nvPr/>
        </p:nvGrpSpPr>
        <p:grpSpPr>
          <a:xfrm rot="0">
            <a:off x="3243188" y="9776361"/>
            <a:ext cx="118007" cy="118007"/>
            <a:chOff x="0" y="0"/>
            <a:chExt cx="812800" cy="812800"/>
          </a:xfrm>
        </p:grpSpPr>
        <p:sp>
          <p:nvSpPr>
            <p:cNvPr name="Freeform 235" id="235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914D"/>
            </a:solidFill>
          </p:spPr>
        </p:sp>
        <p:sp>
          <p:nvSpPr>
            <p:cNvPr name="TextBox 236" id="236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37" id="237"/>
          <p:cNvGrpSpPr/>
          <p:nvPr/>
        </p:nvGrpSpPr>
        <p:grpSpPr>
          <a:xfrm rot="0">
            <a:off x="3389107" y="9776361"/>
            <a:ext cx="118007" cy="118007"/>
            <a:chOff x="0" y="0"/>
            <a:chExt cx="812800" cy="812800"/>
          </a:xfrm>
        </p:grpSpPr>
        <p:sp>
          <p:nvSpPr>
            <p:cNvPr name="Freeform 238" id="23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239" id="239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40" id="240"/>
          <p:cNvGrpSpPr/>
          <p:nvPr/>
        </p:nvGrpSpPr>
        <p:grpSpPr>
          <a:xfrm rot="0">
            <a:off x="3535026" y="9776361"/>
            <a:ext cx="118007" cy="118007"/>
            <a:chOff x="0" y="0"/>
            <a:chExt cx="812800" cy="812800"/>
          </a:xfrm>
        </p:grpSpPr>
        <p:sp>
          <p:nvSpPr>
            <p:cNvPr name="Freeform 241" id="241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1FF72"/>
            </a:solidFill>
          </p:spPr>
        </p:sp>
        <p:sp>
          <p:nvSpPr>
            <p:cNvPr name="TextBox 242" id="242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43" id="243"/>
          <p:cNvGrpSpPr/>
          <p:nvPr/>
        </p:nvGrpSpPr>
        <p:grpSpPr>
          <a:xfrm rot="0">
            <a:off x="3680945" y="9776361"/>
            <a:ext cx="118007" cy="118007"/>
            <a:chOff x="0" y="0"/>
            <a:chExt cx="812800" cy="812800"/>
          </a:xfrm>
        </p:grpSpPr>
        <p:sp>
          <p:nvSpPr>
            <p:cNvPr name="Freeform 244" id="24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A847E"/>
            </a:solidFill>
          </p:spPr>
        </p:sp>
        <p:sp>
          <p:nvSpPr>
            <p:cNvPr name="TextBox 245" id="24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46" id="246"/>
          <p:cNvGrpSpPr/>
          <p:nvPr/>
        </p:nvGrpSpPr>
        <p:grpSpPr>
          <a:xfrm rot="0">
            <a:off x="3826865" y="9776361"/>
            <a:ext cx="118007" cy="118007"/>
            <a:chOff x="0" y="0"/>
            <a:chExt cx="812800" cy="812800"/>
          </a:xfrm>
        </p:grpSpPr>
        <p:sp>
          <p:nvSpPr>
            <p:cNvPr name="Freeform 247" id="24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98C1D9"/>
            </a:solidFill>
          </p:spPr>
        </p:sp>
        <p:sp>
          <p:nvSpPr>
            <p:cNvPr name="TextBox 248" id="248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49" id="249"/>
          <p:cNvGrpSpPr/>
          <p:nvPr/>
        </p:nvGrpSpPr>
        <p:grpSpPr>
          <a:xfrm rot="0">
            <a:off x="3972784" y="9776361"/>
            <a:ext cx="118007" cy="118007"/>
            <a:chOff x="0" y="0"/>
            <a:chExt cx="812800" cy="812800"/>
          </a:xfrm>
        </p:grpSpPr>
        <p:sp>
          <p:nvSpPr>
            <p:cNvPr name="Freeform 250" id="25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name="TextBox 251" id="251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52" id="252"/>
          <p:cNvGrpSpPr/>
          <p:nvPr/>
        </p:nvGrpSpPr>
        <p:grpSpPr>
          <a:xfrm rot="0">
            <a:off x="4119366" y="9776361"/>
            <a:ext cx="118007" cy="118007"/>
            <a:chOff x="0" y="0"/>
            <a:chExt cx="812800" cy="812800"/>
          </a:xfrm>
        </p:grpSpPr>
        <p:sp>
          <p:nvSpPr>
            <p:cNvPr name="Freeform 253" id="25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89DFF"/>
            </a:solidFill>
          </p:spPr>
        </p:sp>
        <p:sp>
          <p:nvSpPr>
            <p:cNvPr name="TextBox 254" id="254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55" id="255"/>
          <p:cNvGrpSpPr/>
          <p:nvPr/>
        </p:nvGrpSpPr>
        <p:grpSpPr>
          <a:xfrm rot="0">
            <a:off x="4262647" y="9776361"/>
            <a:ext cx="118007" cy="118007"/>
            <a:chOff x="0" y="0"/>
            <a:chExt cx="812800" cy="812800"/>
          </a:xfrm>
        </p:grpSpPr>
        <p:sp>
          <p:nvSpPr>
            <p:cNvPr name="Freeform 256" id="25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2828"/>
            </a:solidFill>
          </p:spPr>
        </p:sp>
        <p:sp>
          <p:nvSpPr>
            <p:cNvPr name="TextBox 257" id="257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58" id="258"/>
          <p:cNvGrpSpPr/>
          <p:nvPr/>
        </p:nvGrpSpPr>
        <p:grpSpPr>
          <a:xfrm rot="0">
            <a:off x="4408566" y="9776361"/>
            <a:ext cx="118007" cy="118007"/>
            <a:chOff x="0" y="0"/>
            <a:chExt cx="812800" cy="812800"/>
          </a:xfrm>
        </p:grpSpPr>
        <p:sp>
          <p:nvSpPr>
            <p:cNvPr name="Freeform 259" id="25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914D"/>
            </a:solidFill>
          </p:spPr>
        </p:sp>
        <p:sp>
          <p:nvSpPr>
            <p:cNvPr name="TextBox 260" id="260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61" id="261"/>
          <p:cNvGrpSpPr/>
          <p:nvPr/>
        </p:nvGrpSpPr>
        <p:grpSpPr>
          <a:xfrm rot="0">
            <a:off x="4554485" y="9776361"/>
            <a:ext cx="118007" cy="118007"/>
            <a:chOff x="0" y="0"/>
            <a:chExt cx="812800" cy="812800"/>
          </a:xfrm>
        </p:grpSpPr>
        <p:sp>
          <p:nvSpPr>
            <p:cNvPr name="Freeform 262" id="26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263" id="263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64" id="264"/>
          <p:cNvGrpSpPr/>
          <p:nvPr/>
        </p:nvGrpSpPr>
        <p:grpSpPr>
          <a:xfrm rot="0">
            <a:off x="4700404" y="9776361"/>
            <a:ext cx="118007" cy="118007"/>
            <a:chOff x="0" y="0"/>
            <a:chExt cx="812800" cy="812800"/>
          </a:xfrm>
        </p:grpSpPr>
        <p:sp>
          <p:nvSpPr>
            <p:cNvPr name="Freeform 265" id="265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1FF72"/>
            </a:solidFill>
          </p:spPr>
        </p:sp>
        <p:sp>
          <p:nvSpPr>
            <p:cNvPr name="TextBox 266" id="266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67" id="267"/>
          <p:cNvGrpSpPr/>
          <p:nvPr/>
        </p:nvGrpSpPr>
        <p:grpSpPr>
          <a:xfrm rot="0">
            <a:off x="4846323" y="9776361"/>
            <a:ext cx="118007" cy="118007"/>
            <a:chOff x="0" y="0"/>
            <a:chExt cx="812800" cy="812800"/>
          </a:xfrm>
        </p:grpSpPr>
        <p:sp>
          <p:nvSpPr>
            <p:cNvPr name="Freeform 268" id="26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A847E"/>
            </a:solidFill>
          </p:spPr>
        </p:sp>
        <p:sp>
          <p:nvSpPr>
            <p:cNvPr name="TextBox 269" id="269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70" id="270"/>
          <p:cNvGrpSpPr/>
          <p:nvPr/>
        </p:nvGrpSpPr>
        <p:grpSpPr>
          <a:xfrm rot="0">
            <a:off x="4992243" y="9776361"/>
            <a:ext cx="118007" cy="118007"/>
            <a:chOff x="0" y="0"/>
            <a:chExt cx="812800" cy="812800"/>
          </a:xfrm>
        </p:grpSpPr>
        <p:sp>
          <p:nvSpPr>
            <p:cNvPr name="Freeform 271" id="271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98C1D9"/>
            </a:solidFill>
          </p:spPr>
        </p:sp>
        <p:sp>
          <p:nvSpPr>
            <p:cNvPr name="TextBox 272" id="272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73" id="273"/>
          <p:cNvGrpSpPr/>
          <p:nvPr/>
        </p:nvGrpSpPr>
        <p:grpSpPr>
          <a:xfrm rot="0">
            <a:off x="5138162" y="9776361"/>
            <a:ext cx="118007" cy="118007"/>
            <a:chOff x="0" y="0"/>
            <a:chExt cx="812800" cy="812800"/>
          </a:xfrm>
        </p:grpSpPr>
        <p:sp>
          <p:nvSpPr>
            <p:cNvPr name="Freeform 274" id="27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name="TextBox 275" id="27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76" id="276"/>
          <p:cNvGrpSpPr/>
          <p:nvPr/>
        </p:nvGrpSpPr>
        <p:grpSpPr>
          <a:xfrm rot="0">
            <a:off x="5284744" y="9776361"/>
            <a:ext cx="118007" cy="118007"/>
            <a:chOff x="0" y="0"/>
            <a:chExt cx="812800" cy="812800"/>
          </a:xfrm>
        </p:grpSpPr>
        <p:sp>
          <p:nvSpPr>
            <p:cNvPr name="Freeform 277" id="27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89DFF"/>
            </a:solidFill>
          </p:spPr>
        </p:sp>
        <p:sp>
          <p:nvSpPr>
            <p:cNvPr name="TextBox 278" id="278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79" id="279"/>
          <p:cNvGrpSpPr/>
          <p:nvPr/>
        </p:nvGrpSpPr>
        <p:grpSpPr>
          <a:xfrm rot="0">
            <a:off x="5428024" y="9776361"/>
            <a:ext cx="118007" cy="118007"/>
            <a:chOff x="0" y="0"/>
            <a:chExt cx="812800" cy="812800"/>
          </a:xfrm>
        </p:grpSpPr>
        <p:sp>
          <p:nvSpPr>
            <p:cNvPr name="Freeform 280" id="28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2828"/>
            </a:solidFill>
          </p:spPr>
        </p:sp>
        <p:sp>
          <p:nvSpPr>
            <p:cNvPr name="TextBox 281" id="281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82" id="282"/>
          <p:cNvGrpSpPr/>
          <p:nvPr/>
        </p:nvGrpSpPr>
        <p:grpSpPr>
          <a:xfrm rot="0">
            <a:off x="5573944" y="9776361"/>
            <a:ext cx="118007" cy="118007"/>
            <a:chOff x="0" y="0"/>
            <a:chExt cx="812800" cy="812800"/>
          </a:xfrm>
        </p:grpSpPr>
        <p:sp>
          <p:nvSpPr>
            <p:cNvPr name="Freeform 283" id="28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914D"/>
            </a:solidFill>
          </p:spPr>
        </p:sp>
        <p:sp>
          <p:nvSpPr>
            <p:cNvPr name="TextBox 284" id="284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85" id="285"/>
          <p:cNvGrpSpPr/>
          <p:nvPr/>
        </p:nvGrpSpPr>
        <p:grpSpPr>
          <a:xfrm rot="0">
            <a:off x="5719863" y="9776361"/>
            <a:ext cx="118007" cy="118007"/>
            <a:chOff x="0" y="0"/>
            <a:chExt cx="812800" cy="812800"/>
          </a:xfrm>
        </p:grpSpPr>
        <p:sp>
          <p:nvSpPr>
            <p:cNvPr name="Freeform 286" id="28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287" id="287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88" id="288"/>
          <p:cNvGrpSpPr/>
          <p:nvPr/>
        </p:nvGrpSpPr>
        <p:grpSpPr>
          <a:xfrm rot="0">
            <a:off x="5865782" y="9776361"/>
            <a:ext cx="118007" cy="118007"/>
            <a:chOff x="0" y="0"/>
            <a:chExt cx="812800" cy="812800"/>
          </a:xfrm>
        </p:grpSpPr>
        <p:sp>
          <p:nvSpPr>
            <p:cNvPr name="Freeform 289" id="28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1FF72"/>
            </a:solidFill>
          </p:spPr>
        </p:sp>
        <p:sp>
          <p:nvSpPr>
            <p:cNvPr name="TextBox 290" id="290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91" id="291"/>
          <p:cNvGrpSpPr/>
          <p:nvPr/>
        </p:nvGrpSpPr>
        <p:grpSpPr>
          <a:xfrm rot="0">
            <a:off x="6011701" y="9776361"/>
            <a:ext cx="118007" cy="118007"/>
            <a:chOff x="0" y="0"/>
            <a:chExt cx="812800" cy="812800"/>
          </a:xfrm>
        </p:grpSpPr>
        <p:sp>
          <p:nvSpPr>
            <p:cNvPr name="Freeform 292" id="29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A847E"/>
            </a:solidFill>
          </p:spPr>
        </p:sp>
        <p:sp>
          <p:nvSpPr>
            <p:cNvPr name="TextBox 293" id="293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94" id="294"/>
          <p:cNvGrpSpPr/>
          <p:nvPr/>
        </p:nvGrpSpPr>
        <p:grpSpPr>
          <a:xfrm rot="0">
            <a:off x="6157620" y="9776361"/>
            <a:ext cx="118007" cy="118007"/>
            <a:chOff x="0" y="0"/>
            <a:chExt cx="812800" cy="812800"/>
          </a:xfrm>
        </p:grpSpPr>
        <p:sp>
          <p:nvSpPr>
            <p:cNvPr name="Freeform 295" id="295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98C1D9"/>
            </a:solidFill>
          </p:spPr>
        </p:sp>
        <p:sp>
          <p:nvSpPr>
            <p:cNvPr name="TextBox 296" id="296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297" id="297"/>
          <p:cNvGrpSpPr/>
          <p:nvPr/>
        </p:nvGrpSpPr>
        <p:grpSpPr>
          <a:xfrm rot="0">
            <a:off x="6303540" y="9776361"/>
            <a:ext cx="118007" cy="118007"/>
            <a:chOff x="0" y="0"/>
            <a:chExt cx="812800" cy="812800"/>
          </a:xfrm>
        </p:grpSpPr>
        <p:sp>
          <p:nvSpPr>
            <p:cNvPr name="Freeform 298" id="29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name="TextBox 299" id="299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300" id="300"/>
          <p:cNvGrpSpPr/>
          <p:nvPr/>
        </p:nvGrpSpPr>
        <p:grpSpPr>
          <a:xfrm rot="0">
            <a:off x="6450122" y="9776361"/>
            <a:ext cx="118007" cy="118007"/>
            <a:chOff x="0" y="0"/>
            <a:chExt cx="812800" cy="812800"/>
          </a:xfrm>
        </p:grpSpPr>
        <p:sp>
          <p:nvSpPr>
            <p:cNvPr name="Freeform 301" id="301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89DFF"/>
            </a:solidFill>
          </p:spPr>
        </p:sp>
        <p:sp>
          <p:nvSpPr>
            <p:cNvPr name="TextBox 302" id="302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303" id="303"/>
          <p:cNvGrpSpPr/>
          <p:nvPr/>
        </p:nvGrpSpPr>
        <p:grpSpPr>
          <a:xfrm rot="0">
            <a:off x="6593402" y="9776361"/>
            <a:ext cx="118007" cy="118007"/>
            <a:chOff x="0" y="0"/>
            <a:chExt cx="812800" cy="812800"/>
          </a:xfrm>
        </p:grpSpPr>
        <p:sp>
          <p:nvSpPr>
            <p:cNvPr name="Freeform 304" id="30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2828"/>
            </a:solidFill>
          </p:spPr>
        </p:sp>
        <p:sp>
          <p:nvSpPr>
            <p:cNvPr name="TextBox 305" id="30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306" id="306"/>
          <p:cNvGrpSpPr/>
          <p:nvPr/>
        </p:nvGrpSpPr>
        <p:grpSpPr>
          <a:xfrm rot="0">
            <a:off x="6739322" y="9776361"/>
            <a:ext cx="118007" cy="118007"/>
            <a:chOff x="0" y="0"/>
            <a:chExt cx="812800" cy="812800"/>
          </a:xfrm>
        </p:grpSpPr>
        <p:sp>
          <p:nvSpPr>
            <p:cNvPr name="Freeform 307" id="30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914D"/>
            </a:solidFill>
          </p:spPr>
        </p:sp>
        <p:sp>
          <p:nvSpPr>
            <p:cNvPr name="TextBox 308" id="308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309" id="309"/>
          <p:cNvGrpSpPr/>
          <p:nvPr/>
        </p:nvGrpSpPr>
        <p:grpSpPr>
          <a:xfrm rot="0">
            <a:off x="6885241" y="9776361"/>
            <a:ext cx="118007" cy="118007"/>
            <a:chOff x="0" y="0"/>
            <a:chExt cx="812800" cy="812800"/>
          </a:xfrm>
        </p:grpSpPr>
        <p:sp>
          <p:nvSpPr>
            <p:cNvPr name="Freeform 310" id="31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311" id="311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  <p:grpSp>
        <p:nvGrpSpPr>
          <p:cNvPr name="Group 312" id="312"/>
          <p:cNvGrpSpPr/>
          <p:nvPr/>
        </p:nvGrpSpPr>
        <p:grpSpPr>
          <a:xfrm rot="0">
            <a:off x="7031160" y="9776361"/>
            <a:ext cx="118007" cy="118007"/>
            <a:chOff x="0" y="0"/>
            <a:chExt cx="812800" cy="812800"/>
          </a:xfrm>
        </p:grpSpPr>
        <p:sp>
          <p:nvSpPr>
            <p:cNvPr name="Freeform 313" id="31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1FF72"/>
            </a:solidFill>
          </p:spPr>
        </p:sp>
        <p:sp>
          <p:nvSpPr>
            <p:cNvPr name="TextBox 314" id="314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34"/>
                </a:lnSpc>
              </a:p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DAFj-8sNaDc</dc:identifier>
  <dcterms:modified xsi:type="dcterms:W3CDTF">2011-08-01T06:04:30Z</dcterms:modified>
  <cp:revision>1</cp:revision>
  <dc:title>Password Tracker-Fun</dc:title>
</cp:coreProperties>
</file>