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</p:sldIdLst>
  <p:sldSz cx="7772400" cy="10058400"/>
  <p:notesSz cx="6858000" cy="9144000"/>
  <p:embeddedFontLst>
    <p:embeddedFont>
      <p:font typeface="Playlist Script" charset="1" panose="00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Leafy" charset="1" panose="02000508000000020004"/>
      <p:regular r:id="rId11"/>
    </p:embeddedFont>
    <p:embeddedFont>
      <p:font typeface="Arial" charset="1" panose="020B0502020202020204"/>
      <p:regular r:id="rId12"/>
    </p:embeddedFont>
    <p:embeddedFont>
      <p:font typeface="Arial Bold" charset="1" panose="020B0802020202020204"/>
      <p:regular r:id="rId13"/>
    </p:embeddedFont>
    <p:embeddedFont>
      <p:font typeface="Arial Italics" charset="1" panose="020B0502020202090204"/>
      <p:regular r:id="rId14"/>
    </p:embeddedFont>
    <p:embeddedFont>
      <p:font typeface="Arial Bold Italics" charset="1" panose="020B0802020202090204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874236" y="366185"/>
            <a:ext cx="1237703" cy="1023918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>
            <a:off x="1596303" y="1923527"/>
            <a:ext cx="1227675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 flipV="true">
            <a:off x="4549205" y="1918765"/>
            <a:ext cx="608658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flipV="true">
            <a:off x="6641159" y="1918765"/>
            <a:ext cx="608658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6" id="6"/>
          <p:cNvSpPr txBox="true"/>
          <p:nvPr/>
        </p:nvSpPr>
        <p:spPr>
          <a:xfrm rot="0">
            <a:off x="660460" y="59723"/>
            <a:ext cx="4893561" cy="15502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3"/>
              </a:lnSpc>
            </a:pPr>
            <a:r>
              <a:rPr lang="en-US" sz="9002">
                <a:solidFill>
                  <a:srgbClr val="000000"/>
                </a:solidFill>
                <a:latin typeface="Playlist Script"/>
              </a:rPr>
              <a:t>Pounds Lost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22584" y="1751540"/>
            <a:ext cx="1047750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START DATE: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987290" y="1751540"/>
            <a:ext cx="1522065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CURRENT WEIGHT: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1704" y="1751540"/>
            <a:ext cx="138797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TARGET WEIGHT: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053350" y="1751540"/>
            <a:ext cx="31358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696744" y="1751540"/>
            <a:ext cx="31358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800175" y="1751540"/>
            <a:ext cx="31358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512035" y="2175207"/>
            <a:ext cx="535459" cy="535459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737744" y="2233102"/>
            <a:ext cx="8404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205312" y="2175207"/>
            <a:ext cx="535459" cy="535459"/>
            <a:chOff x="0" y="0"/>
            <a:chExt cx="812800" cy="8128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410171" y="2233102"/>
            <a:ext cx="12574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1894152" y="2175207"/>
            <a:ext cx="535459" cy="535459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2119862" y="2233102"/>
            <a:ext cx="8404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2582992" y="2175207"/>
            <a:ext cx="535459" cy="535459"/>
            <a:chOff x="0" y="0"/>
            <a:chExt cx="812800" cy="8128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2801032" y="2233102"/>
            <a:ext cx="99378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3276269" y="2175207"/>
            <a:ext cx="535459" cy="535459"/>
            <a:chOff x="0" y="0"/>
            <a:chExt cx="812800" cy="8128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1" id="3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2" id="32"/>
          <p:cNvSpPr txBox="true"/>
          <p:nvPr/>
        </p:nvSpPr>
        <p:spPr>
          <a:xfrm rot="0">
            <a:off x="3501979" y="2233102"/>
            <a:ext cx="8404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</a:t>
            </a:r>
          </a:p>
        </p:txBody>
      </p:sp>
      <p:grpSp>
        <p:nvGrpSpPr>
          <p:cNvPr name="Group 33" id="33"/>
          <p:cNvGrpSpPr/>
          <p:nvPr/>
        </p:nvGrpSpPr>
        <p:grpSpPr>
          <a:xfrm rot="0">
            <a:off x="3965109" y="2175207"/>
            <a:ext cx="535459" cy="535459"/>
            <a:chOff x="0" y="0"/>
            <a:chExt cx="812800" cy="812800"/>
          </a:xfrm>
        </p:grpSpPr>
        <p:sp>
          <p:nvSpPr>
            <p:cNvPr name="Freeform 34" id="3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5" id="3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6" id="36"/>
          <p:cNvSpPr txBox="true"/>
          <p:nvPr/>
        </p:nvSpPr>
        <p:spPr>
          <a:xfrm rot="0">
            <a:off x="4190819" y="2233102"/>
            <a:ext cx="8404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</a:t>
            </a:r>
          </a:p>
        </p:txBody>
      </p:sp>
      <p:grpSp>
        <p:nvGrpSpPr>
          <p:cNvPr name="Group 37" id="37"/>
          <p:cNvGrpSpPr/>
          <p:nvPr/>
        </p:nvGrpSpPr>
        <p:grpSpPr>
          <a:xfrm rot="0">
            <a:off x="4653949" y="2175207"/>
            <a:ext cx="535459" cy="535459"/>
            <a:chOff x="0" y="0"/>
            <a:chExt cx="812800" cy="812800"/>
          </a:xfrm>
        </p:grpSpPr>
        <p:sp>
          <p:nvSpPr>
            <p:cNvPr name="Freeform 38" id="3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9" id="3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0" id="40"/>
          <p:cNvSpPr txBox="true"/>
          <p:nvPr/>
        </p:nvSpPr>
        <p:spPr>
          <a:xfrm rot="0">
            <a:off x="4879659" y="2233102"/>
            <a:ext cx="8404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</a:t>
            </a:r>
          </a:p>
        </p:txBody>
      </p:sp>
      <p:grpSp>
        <p:nvGrpSpPr>
          <p:cNvPr name="Group 41" id="41"/>
          <p:cNvGrpSpPr/>
          <p:nvPr/>
        </p:nvGrpSpPr>
        <p:grpSpPr>
          <a:xfrm rot="0">
            <a:off x="5347226" y="2175207"/>
            <a:ext cx="535459" cy="535459"/>
            <a:chOff x="0" y="0"/>
            <a:chExt cx="812800" cy="812800"/>
          </a:xfrm>
        </p:grpSpPr>
        <p:sp>
          <p:nvSpPr>
            <p:cNvPr name="Freeform 42" id="4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3" id="4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4" id="44"/>
          <p:cNvSpPr txBox="true"/>
          <p:nvPr/>
        </p:nvSpPr>
        <p:spPr>
          <a:xfrm rot="0">
            <a:off x="5572936" y="2233102"/>
            <a:ext cx="8404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</a:t>
            </a:r>
          </a:p>
        </p:txBody>
      </p:sp>
      <p:grpSp>
        <p:nvGrpSpPr>
          <p:cNvPr name="Group 45" id="45"/>
          <p:cNvGrpSpPr/>
          <p:nvPr/>
        </p:nvGrpSpPr>
        <p:grpSpPr>
          <a:xfrm rot="0">
            <a:off x="6036066" y="2175207"/>
            <a:ext cx="535459" cy="535459"/>
            <a:chOff x="0" y="0"/>
            <a:chExt cx="812800" cy="812800"/>
          </a:xfrm>
        </p:grpSpPr>
        <p:sp>
          <p:nvSpPr>
            <p:cNvPr name="Freeform 46" id="4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7" id="4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8" id="48"/>
          <p:cNvSpPr txBox="true"/>
          <p:nvPr/>
        </p:nvSpPr>
        <p:spPr>
          <a:xfrm rot="0">
            <a:off x="6261776" y="2233102"/>
            <a:ext cx="8404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</a:t>
            </a:r>
          </a:p>
        </p:txBody>
      </p:sp>
      <p:grpSp>
        <p:nvGrpSpPr>
          <p:cNvPr name="Group 49" id="49"/>
          <p:cNvGrpSpPr/>
          <p:nvPr/>
        </p:nvGrpSpPr>
        <p:grpSpPr>
          <a:xfrm rot="0">
            <a:off x="6724906" y="2175207"/>
            <a:ext cx="535459" cy="535459"/>
            <a:chOff x="0" y="0"/>
            <a:chExt cx="812800" cy="812800"/>
          </a:xfrm>
        </p:grpSpPr>
        <p:sp>
          <p:nvSpPr>
            <p:cNvPr name="Freeform 50" id="5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51" id="5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52" id="52"/>
          <p:cNvSpPr txBox="true"/>
          <p:nvPr/>
        </p:nvSpPr>
        <p:spPr>
          <a:xfrm rot="0">
            <a:off x="6840285" y="2233102"/>
            <a:ext cx="309749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10</a:t>
            </a:r>
          </a:p>
        </p:txBody>
      </p:sp>
      <p:grpSp>
        <p:nvGrpSpPr>
          <p:cNvPr name="Group 53" id="53"/>
          <p:cNvGrpSpPr/>
          <p:nvPr/>
        </p:nvGrpSpPr>
        <p:grpSpPr>
          <a:xfrm rot="0">
            <a:off x="522584" y="2872437"/>
            <a:ext cx="535459" cy="535459"/>
            <a:chOff x="0" y="0"/>
            <a:chExt cx="812800" cy="812800"/>
          </a:xfrm>
        </p:grpSpPr>
        <p:sp>
          <p:nvSpPr>
            <p:cNvPr name="Freeform 54" id="5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55" id="5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56" id="56"/>
          <p:cNvSpPr txBox="true"/>
          <p:nvPr/>
        </p:nvSpPr>
        <p:spPr>
          <a:xfrm rot="0">
            <a:off x="706353" y="2930332"/>
            <a:ext cx="16792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11</a:t>
            </a:r>
          </a:p>
        </p:txBody>
      </p:sp>
      <p:grpSp>
        <p:nvGrpSpPr>
          <p:cNvPr name="Group 57" id="57"/>
          <p:cNvGrpSpPr/>
          <p:nvPr/>
        </p:nvGrpSpPr>
        <p:grpSpPr>
          <a:xfrm rot="0">
            <a:off x="1215861" y="2872437"/>
            <a:ext cx="535459" cy="535459"/>
            <a:chOff x="0" y="0"/>
            <a:chExt cx="812800" cy="812800"/>
          </a:xfrm>
        </p:grpSpPr>
        <p:sp>
          <p:nvSpPr>
            <p:cNvPr name="Freeform 58" id="5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59" id="5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60" id="60"/>
          <p:cNvSpPr txBox="true"/>
          <p:nvPr/>
        </p:nvSpPr>
        <p:spPr>
          <a:xfrm rot="0">
            <a:off x="1357333" y="2930332"/>
            <a:ext cx="231416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12</a:t>
            </a:r>
          </a:p>
        </p:txBody>
      </p:sp>
      <p:grpSp>
        <p:nvGrpSpPr>
          <p:cNvPr name="Group 61" id="61"/>
          <p:cNvGrpSpPr/>
          <p:nvPr/>
        </p:nvGrpSpPr>
        <p:grpSpPr>
          <a:xfrm rot="0">
            <a:off x="1904701" y="2872437"/>
            <a:ext cx="535459" cy="535459"/>
            <a:chOff x="0" y="0"/>
            <a:chExt cx="812800" cy="812800"/>
          </a:xfrm>
        </p:grpSpPr>
        <p:sp>
          <p:nvSpPr>
            <p:cNvPr name="Freeform 62" id="6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63" id="6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64" id="64"/>
          <p:cNvSpPr txBox="true"/>
          <p:nvPr/>
        </p:nvSpPr>
        <p:spPr>
          <a:xfrm rot="0">
            <a:off x="2053350" y="2930332"/>
            <a:ext cx="23652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13</a:t>
            </a:r>
          </a:p>
        </p:txBody>
      </p:sp>
      <p:grpSp>
        <p:nvGrpSpPr>
          <p:cNvPr name="Group 65" id="65"/>
          <p:cNvGrpSpPr/>
          <p:nvPr/>
        </p:nvGrpSpPr>
        <p:grpSpPr>
          <a:xfrm rot="0">
            <a:off x="2593541" y="2872437"/>
            <a:ext cx="535459" cy="535459"/>
            <a:chOff x="0" y="0"/>
            <a:chExt cx="812800" cy="812800"/>
          </a:xfrm>
        </p:grpSpPr>
        <p:sp>
          <p:nvSpPr>
            <p:cNvPr name="Freeform 66" id="6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67" id="6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68" id="68"/>
          <p:cNvSpPr txBox="true"/>
          <p:nvPr/>
        </p:nvSpPr>
        <p:spPr>
          <a:xfrm rot="0">
            <a:off x="2735250" y="2930332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14</a:t>
            </a:r>
          </a:p>
        </p:txBody>
      </p:sp>
      <p:grpSp>
        <p:nvGrpSpPr>
          <p:cNvPr name="Group 69" id="69"/>
          <p:cNvGrpSpPr/>
          <p:nvPr/>
        </p:nvGrpSpPr>
        <p:grpSpPr>
          <a:xfrm rot="0">
            <a:off x="3286818" y="2872437"/>
            <a:ext cx="535459" cy="535459"/>
            <a:chOff x="0" y="0"/>
            <a:chExt cx="812800" cy="812800"/>
          </a:xfrm>
        </p:grpSpPr>
        <p:sp>
          <p:nvSpPr>
            <p:cNvPr name="Freeform 70" id="7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71" id="7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72" id="72"/>
          <p:cNvSpPr txBox="true"/>
          <p:nvPr/>
        </p:nvSpPr>
        <p:spPr>
          <a:xfrm rot="0">
            <a:off x="3435635" y="2930332"/>
            <a:ext cx="237824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15</a:t>
            </a:r>
          </a:p>
        </p:txBody>
      </p:sp>
      <p:grpSp>
        <p:nvGrpSpPr>
          <p:cNvPr name="Group 73" id="73"/>
          <p:cNvGrpSpPr/>
          <p:nvPr/>
        </p:nvGrpSpPr>
        <p:grpSpPr>
          <a:xfrm rot="0">
            <a:off x="3975658" y="2872437"/>
            <a:ext cx="535459" cy="535459"/>
            <a:chOff x="0" y="0"/>
            <a:chExt cx="812800" cy="812800"/>
          </a:xfrm>
        </p:grpSpPr>
        <p:sp>
          <p:nvSpPr>
            <p:cNvPr name="Freeform 74" id="7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75" id="7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76" id="76"/>
          <p:cNvSpPr txBox="true"/>
          <p:nvPr/>
        </p:nvSpPr>
        <p:spPr>
          <a:xfrm rot="0">
            <a:off x="4053991" y="2930332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16</a:t>
            </a:r>
          </a:p>
        </p:txBody>
      </p:sp>
      <p:grpSp>
        <p:nvGrpSpPr>
          <p:cNvPr name="Group 77" id="77"/>
          <p:cNvGrpSpPr/>
          <p:nvPr/>
        </p:nvGrpSpPr>
        <p:grpSpPr>
          <a:xfrm rot="0">
            <a:off x="4664498" y="2872437"/>
            <a:ext cx="535459" cy="535459"/>
            <a:chOff x="0" y="0"/>
            <a:chExt cx="812800" cy="812800"/>
          </a:xfrm>
        </p:grpSpPr>
        <p:sp>
          <p:nvSpPr>
            <p:cNvPr name="Freeform 78" id="7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79" id="7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80" id="80"/>
          <p:cNvSpPr txBox="true"/>
          <p:nvPr/>
        </p:nvSpPr>
        <p:spPr>
          <a:xfrm rot="0">
            <a:off x="4706591" y="2930332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17</a:t>
            </a:r>
          </a:p>
        </p:txBody>
      </p:sp>
      <p:grpSp>
        <p:nvGrpSpPr>
          <p:cNvPr name="Group 81" id="81"/>
          <p:cNvGrpSpPr/>
          <p:nvPr/>
        </p:nvGrpSpPr>
        <p:grpSpPr>
          <a:xfrm rot="0">
            <a:off x="5357775" y="2872437"/>
            <a:ext cx="535459" cy="535459"/>
            <a:chOff x="0" y="0"/>
            <a:chExt cx="812800" cy="812800"/>
          </a:xfrm>
        </p:grpSpPr>
        <p:sp>
          <p:nvSpPr>
            <p:cNvPr name="Freeform 82" id="8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83" id="8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84" id="84"/>
          <p:cNvSpPr txBox="true"/>
          <p:nvPr/>
        </p:nvSpPr>
        <p:spPr>
          <a:xfrm rot="0">
            <a:off x="5436108" y="2930332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18</a:t>
            </a:r>
          </a:p>
        </p:txBody>
      </p:sp>
      <p:grpSp>
        <p:nvGrpSpPr>
          <p:cNvPr name="Group 85" id="85"/>
          <p:cNvGrpSpPr/>
          <p:nvPr/>
        </p:nvGrpSpPr>
        <p:grpSpPr>
          <a:xfrm rot="0">
            <a:off x="6046615" y="2872437"/>
            <a:ext cx="535459" cy="535459"/>
            <a:chOff x="0" y="0"/>
            <a:chExt cx="812800" cy="812800"/>
          </a:xfrm>
        </p:grpSpPr>
        <p:sp>
          <p:nvSpPr>
            <p:cNvPr name="Freeform 86" id="8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87" id="8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88" id="88"/>
          <p:cNvSpPr txBox="true"/>
          <p:nvPr/>
        </p:nvSpPr>
        <p:spPr>
          <a:xfrm rot="0">
            <a:off x="6135601" y="2930332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19</a:t>
            </a:r>
          </a:p>
        </p:txBody>
      </p:sp>
      <p:grpSp>
        <p:nvGrpSpPr>
          <p:cNvPr name="Group 89" id="89"/>
          <p:cNvGrpSpPr/>
          <p:nvPr/>
        </p:nvGrpSpPr>
        <p:grpSpPr>
          <a:xfrm rot="0">
            <a:off x="6735455" y="2872437"/>
            <a:ext cx="535459" cy="535459"/>
            <a:chOff x="0" y="0"/>
            <a:chExt cx="812800" cy="812800"/>
          </a:xfrm>
        </p:grpSpPr>
        <p:sp>
          <p:nvSpPr>
            <p:cNvPr name="Freeform 90" id="9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91" id="9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92" id="92"/>
          <p:cNvSpPr txBox="true"/>
          <p:nvPr/>
        </p:nvSpPr>
        <p:spPr>
          <a:xfrm rot="0">
            <a:off x="6856334" y="2930332"/>
            <a:ext cx="29370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20</a:t>
            </a:r>
          </a:p>
        </p:txBody>
      </p:sp>
      <p:grpSp>
        <p:nvGrpSpPr>
          <p:cNvPr name="Group 93" id="93"/>
          <p:cNvGrpSpPr/>
          <p:nvPr/>
        </p:nvGrpSpPr>
        <p:grpSpPr>
          <a:xfrm rot="0">
            <a:off x="522584" y="3569821"/>
            <a:ext cx="535459" cy="535459"/>
            <a:chOff x="0" y="0"/>
            <a:chExt cx="812800" cy="812800"/>
          </a:xfrm>
        </p:grpSpPr>
        <p:sp>
          <p:nvSpPr>
            <p:cNvPr name="Freeform 94" id="9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95" id="9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96" id="96"/>
          <p:cNvSpPr txBox="true"/>
          <p:nvPr/>
        </p:nvSpPr>
        <p:spPr>
          <a:xfrm rot="0">
            <a:off x="685503" y="3627716"/>
            <a:ext cx="20962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21</a:t>
            </a:r>
          </a:p>
        </p:txBody>
      </p:sp>
      <p:grpSp>
        <p:nvGrpSpPr>
          <p:cNvPr name="Group 97" id="97"/>
          <p:cNvGrpSpPr/>
          <p:nvPr/>
        </p:nvGrpSpPr>
        <p:grpSpPr>
          <a:xfrm rot="0">
            <a:off x="1215861" y="3569821"/>
            <a:ext cx="535459" cy="535459"/>
            <a:chOff x="0" y="0"/>
            <a:chExt cx="812800" cy="812800"/>
          </a:xfrm>
        </p:grpSpPr>
        <p:sp>
          <p:nvSpPr>
            <p:cNvPr name="Freeform 98" id="9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99" id="9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00" id="100"/>
          <p:cNvSpPr txBox="true"/>
          <p:nvPr/>
        </p:nvSpPr>
        <p:spPr>
          <a:xfrm rot="0">
            <a:off x="1279507" y="3627716"/>
            <a:ext cx="387068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22</a:t>
            </a:r>
          </a:p>
        </p:txBody>
      </p:sp>
      <p:grpSp>
        <p:nvGrpSpPr>
          <p:cNvPr name="Group 101" id="101"/>
          <p:cNvGrpSpPr/>
          <p:nvPr/>
        </p:nvGrpSpPr>
        <p:grpSpPr>
          <a:xfrm rot="0">
            <a:off x="1904701" y="3569821"/>
            <a:ext cx="535459" cy="535459"/>
            <a:chOff x="0" y="0"/>
            <a:chExt cx="812800" cy="812800"/>
          </a:xfrm>
        </p:grpSpPr>
        <p:sp>
          <p:nvSpPr>
            <p:cNvPr name="Freeform 102" id="10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03" id="10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04" id="104"/>
          <p:cNvSpPr txBox="true"/>
          <p:nvPr/>
        </p:nvSpPr>
        <p:spPr>
          <a:xfrm rot="0">
            <a:off x="1949706" y="3627716"/>
            <a:ext cx="44381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23</a:t>
            </a:r>
          </a:p>
        </p:txBody>
      </p:sp>
      <p:grpSp>
        <p:nvGrpSpPr>
          <p:cNvPr name="Group 105" id="105"/>
          <p:cNvGrpSpPr/>
          <p:nvPr/>
        </p:nvGrpSpPr>
        <p:grpSpPr>
          <a:xfrm rot="0">
            <a:off x="2593541" y="3569821"/>
            <a:ext cx="535459" cy="535459"/>
            <a:chOff x="0" y="0"/>
            <a:chExt cx="812800" cy="812800"/>
          </a:xfrm>
        </p:grpSpPr>
        <p:sp>
          <p:nvSpPr>
            <p:cNvPr name="Freeform 106" id="10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07" id="10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08" id="108"/>
          <p:cNvSpPr txBox="true"/>
          <p:nvPr/>
        </p:nvSpPr>
        <p:spPr>
          <a:xfrm rot="0">
            <a:off x="2735250" y="3627716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24</a:t>
            </a:r>
          </a:p>
        </p:txBody>
      </p:sp>
      <p:grpSp>
        <p:nvGrpSpPr>
          <p:cNvPr name="Group 109" id="109"/>
          <p:cNvGrpSpPr/>
          <p:nvPr/>
        </p:nvGrpSpPr>
        <p:grpSpPr>
          <a:xfrm rot="0">
            <a:off x="3286818" y="3569821"/>
            <a:ext cx="535459" cy="535459"/>
            <a:chOff x="0" y="0"/>
            <a:chExt cx="812800" cy="812800"/>
          </a:xfrm>
        </p:grpSpPr>
        <p:sp>
          <p:nvSpPr>
            <p:cNvPr name="Freeform 110" id="1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11" id="11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12" id="112"/>
          <p:cNvSpPr txBox="true"/>
          <p:nvPr/>
        </p:nvSpPr>
        <p:spPr>
          <a:xfrm rot="0">
            <a:off x="3297367" y="3627716"/>
            <a:ext cx="514362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25</a:t>
            </a:r>
          </a:p>
        </p:txBody>
      </p:sp>
      <p:grpSp>
        <p:nvGrpSpPr>
          <p:cNvPr name="Group 113" id="113"/>
          <p:cNvGrpSpPr/>
          <p:nvPr/>
        </p:nvGrpSpPr>
        <p:grpSpPr>
          <a:xfrm rot="0">
            <a:off x="3975658" y="3569821"/>
            <a:ext cx="535459" cy="535459"/>
            <a:chOff x="0" y="0"/>
            <a:chExt cx="812800" cy="812800"/>
          </a:xfrm>
        </p:grpSpPr>
        <p:sp>
          <p:nvSpPr>
            <p:cNvPr name="Freeform 114" id="11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15" id="11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16" id="116"/>
          <p:cNvSpPr txBox="true"/>
          <p:nvPr/>
        </p:nvSpPr>
        <p:spPr>
          <a:xfrm rot="0">
            <a:off x="4053991" y="3627716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26</a:t>
            </a:r>
          </a:p>
        </p:txBody>
      </p:sp>
      <p:grpSp>
        <p:nvGrpSpPr>
          <p:cNvPr name="Group 117" id="117"/>
          <p:cNvGrpSpPr/>
          <p:nvPr/>
        </p:nvGrpSpPr>
        <p:grpSpPr>
          <a:xfrm rot="0">
            <a:off x="4664498" y="3569821"/>
            <a:ext cx="535459" cy="535459"/>
            <a:chOff x="0" y="0"/>
            <a:chExt cx="812800" cy="812800"/>
          </a:xfrm>
        </p:grpSpPr>
        <p:sp>
          <p:nvSpPr>
            <p:cNvPr name="Freeform 118" id="11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19" id="11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20" id="120"/>
          <p:cNvSpPr txBox="true"/>
          <p:nvPr/>
        </p:nvSpPr>
        <p:spPr>
          <a:xfrm rot="0">
            <a:off x="4706591" y="3627716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27</a:t>
            </a:r>
          </a:p>
        </p:txBody>
      </p:sp>
      <p:grpSp>
        <p:nvGrpSpPr>
          <p:cNvPr name="Group 121" id="121"/>
          <p:cNvGrpSpPr/>
          <p:nvPr/>
        </p:nvGrpSpPr>
        <p:grpSpPr>
          <a:xfrm rot="0">
            <a:off x="5357775" y="3569821"/>
            <a:ext cx="535459" cy="535459"/>
            <a:chOff x="0" y="0"/>
            <a:chExt cx="812800" cy="812800"/>
          </a:xfrm>
        </p:grpSpPr>
        <p:sp>
          <p:nvSpPr>
            <p:cNvPr name="Freeform 122" id="12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23" id="12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24" id="124"/>
          <p:cNvSpPr txBox="true"/>
          <p:nvPr/>
        </p:nvSpPr>
        <p:spPr>
          <a:xfrm rot="0">
            <a:off x="5436108" y="3627716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28</a:t>
            </a:r>
          </a:p>
        </p:txBody>
      </p:sp>
      <p:grpSp>
        <p:nvGrpSpPr>
          <p:cNvPr name="Group 125" id="125"/>
          <p:cNvGrpSpPr/>
          <p:nvPr/>
        </p:nvGrpSpPr>
        <p:grpSpPr>
          <a:xfrm rot="0">
            <a:off x="6046615" y="3569821"/>
            <a:ext cx="535459" cy="535459"/>
            <a:chOff x="0" y="0"/>
            <a:chExt cx="812800" cy="812800"/>
          </a:xfrm>
        </p:grpSpPr>
        <p:sp>
          <p:nvSpPr>
            <p:cNvPr name="Freeform 126" id="12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27" id="12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28" id="128"/>
          <p:cNvSpPr txBox="true"/>
          <p:nvPr/>
        </p:nvSpPr>
        <p:spPr>
          <a:xfrm rot="0">
            <a:off x="6135601" y="3627716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29</a:t>
            </a:r>
          </a:p>
        </p:txBody>
      </p:sp>
      <p:grpSp>
        <p:nvGrpSpPr>
          <p:cNvPr name="Group 129" id="129"/>
          <p:cNvGrpSpPr/>
          <p:nvPr/>
        </p:nvGrpSpPr>
        <p:grpSpPr>
          <a:xfrm rot="0">
            <a:off x="6735455" y="3569821"/>
            <a:ext cx="535459" cy="535459"/>
            <a:chOff x="0" y="0"/>
            <a:chExt cx="812800" cy="812800"/>
          </a:xfrm>
        </p:grpSpPr>
        <p:sp>
          <p:nvSpPr>
            <p:cNvPr name="Freeform 130" id="13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31" id="13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32" id="132"/>
          <p:cNvSpPr txBox="true"/>
          <p:nvPr/>
        </p:nvSpPr>
        <p:spPr>
          <a:xfrm rot="0">
            <a:off x="6856334" y="3627716"/>
            <a:ext cx="29370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30</a:t>
            </a:r>
          </a:p>
        </p:txBody>
      </p:sp>
      <p:grpSp>
        <p:nvGrpSpPr>
          <p:cNvPr name="Group 133" id="133"/>
          <p:cNvGrpSpPr/>
          <p:nvPr/>
        </p:nvGrpSpPr>
        <p:grpSpPr>
          <a:xfrm rot="0">
            <a:off x="522584" y="4267205"/>
            <a:ext cx="535459" cy="535459"/>
            <a:chOff x="0" y="0"/>
            <a:chExt cx="812800" cy="812800"/>
          </a:xfrm>
        </p:grpSpPr>
        <p:sp>
          <p:nvSpPr>
            <p:cNvPr name="Freeform 134" id="13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35" id="13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36" id="136"/>
          <p:cNvSpPr txBox="true"/>
          <p:nvPr/>
        </p:nvSpPr>
        <p:spPr>
          <a:xfrm rot="0">
            <a:off x="683426" y="4325100"/>
            <a:ext cx="213775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31</a:t>
            </a:r>
          </a:p>
        </p:txBody>
      </p:sp>
      <p:grpSp>
        <p:nvGrpSpPr>
          <p:cNvPr name="Group 137" id="137"/>
          <p:cNvGrpSpPr/>
          <p:nvPr/>
        </p:nvGrpSpPr>
        <p:grpSpPr>
          <a:xfrm rot="0">
            <a:off x="1215861" y="4267205"/>
            <a:ext cx="535459" cy="535459"/>
            <a:chOff x="0" y="0"/>
            <a:chExt cx="812800" cy="812800"/>
          </a:xfrm>
        </p:grpSpPr>
        <p:sp>
          <p:nvSpPr>
            <p:cNvPr name="Freeform 138" id="13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39" id="13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40" id="140"/>
          <p:cNvSpPr txBox="true"/>
          <p:nvPr/>
        </p:nvSpPr>
        <p:spPr>
          <a:xfrm rot="0">
            <a:off x="1241407" y="4325100"/>
            <a:ext cx="463268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32</a:t>
            </a:r>
          </a:p>
        </p:txBody>
      </p:sp>
      <p:grpSp>
        <p:nvGrpSpPr>
          <p:cNvPr name="Group 141" id="141"/>
          <p:cNvGrpSpPr/>
          <p:nvPr/>
        </p:nvGrpSpPr>
        <p:grpSpPr>
          <a:xfrm rot="0">
            <a:off x="1904701" y="4267205"/>
            <a:ext cx="535459" cy="535459"/>
            <a:chOff x="0" y="0"/>
            <a:chExt cx="812800" cy="812800"/>
          </a:xfrm>
        </p:grpSpPr>
        <p:sp>
          <p:nvSpPr>
            <p:cNvPr name="Freeform 142" id="14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43" id="14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44" id="144"/>
          <p:cNvSpPr txBox="true"/>
          <p:nvPr/>
        </p:nvSpPr>
        <p:spPr>
          <a:xfrm rot="0">
            <a:off x="1949706" y="4325100"/>
            <a:ext cx="44381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33</a:t>
            </a:r>
          </a:p>
        </p:txBody>
      </p:sp>
      <p:grpSp>
        <p:nvGrpSpPr>
          <p:cNvPr name="Group 145" id="145"/>
          <p:cNvGrpSpPr/>
          <p:nvPr/>
        </p:nvGrpSpPr>
        <p:grpSpPr>
          <a:xfrm rot="0">
            <a:off x="2593541" y="4267205"/>
            <a:ext cx="535459" cy="535459"/>
            <a:chOff x="0" y="0"/>
            <a:chExt cx="812800" cy="812800"/>
          </a:xfrm>
        </p:grpSpPr>
        <p:sp>
          <p:nvSpPr>
            <p:cNvPr name="Freeform 146" id="14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47" id="14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48" id="148"/>
          <p:cNvSpPr txBox="true"/>
          <p:nvPr/>
        </p:nvSpPr>
        <p:spPr>
          <a:xfrm rot="0">
            <a:off x="2735250" y="4325100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34</a:t>
            </a:r>
          </a:p>
        </p:txBody>
      </p:sp>
      <p:grpSp>
        <p:nvGrpSpPr>
          <p:cNvPr name="Group 149" id="149"/>
          <p:cNvGrpSpPr/>
          <p:nvPr/>
        </p:nvGrpSpPr>
        <p:grpSpPr>
          <a:xfrm rot="0">
            <a:off x="3286818" y="4267205"/>
            <a:ext cx="535459" cy="535459"/>
            <a:chOff x="0" y="0"/>
            <a:chExt cx="812800" cy="812800"/>
          </a:xfrm>
        </p:grpSpPr>
        <p:sp>
          <p:nvSpPr>
            <p:cNvPr name="Freeform 150" id="15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51" id="15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52" id="152"/>
          <p:cNvSpPr txBox="true"/>
          <p:nvPr/>
        </p:nvSpPr>
        <p:spPr>
          <a:xfrm rot="0">
            <a:off x="3362037" y="4325100"/>
            <a:ext cx="38502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35</a:t>
            </a:r>
          </a:p>
        </p:txBody>
      </p:sp>
      <p:grpSp>
        <p:nvGrpSpPr>
          <p:cNvPr name="Group 153" id="153"/>
          <p:cNvGrpSpPr/>
          <p:nvPr/>
        </p:nvGrpSpPr>
        <p:grpSpPr>
          <a:xfrm rot="0">
            <a:off x="3975658" y="4267205"/>
            <a:ext cx="535459" cy="535459"/>
            <a:chOff x="0" y="0"/>
            <a:chExt cx="812800" cy="812800"/>
          </a:xfrm>
        </p:grpSpPr>
        <p:sp>
          <p:nvSpPr>
            <p:cNvPr name="Freeform 154" id="15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55" id="15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56" id="156"/>
          <p:cNvSpPr txBox="true"/>
          <p:nvPr/>
        </p:nvSpPr>
        <p:spPr>
          <a:xfrm rot="0">
            <a:off x="4053991" y="4325100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36</a:t>
            </a:r>
          </a:p>
        </p:txBody>
      </p:sp>
      <p:grpSp>
        <p:nvGrpSpPr>
          <p:cNvPr name="Group 157" id="157"/>
          <p:cNvGrpSpPr/>
          <p:nvPr/>
        </p:nvGrpSpPr>
        <p:grpSpPr>
          <a:xfrm rot="0">
            <a:off x="4664498" y="4267205"/>
            <a:ext cx="535459" cy="535459"/>
            <a:chOff x="0" y="0"/>
            <a:chExt cx="812800" cy="812800"/>
          </a:xfrm>
        </p:grpSpPr>
        <p:sp>
          <p:nvSpPr>
            <p:cNvPr name="Freeform 158" id="15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59" id="15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60" id="160"/>
          <p:cNvSpPr txBox="true"/>
          <p:nvPr/>
        </p:nvSpPr>
        <p:spPr>
          <a:xfrm rot="0">
            <a:off x="4706591" y="4325100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37</a:t>
            </a:r>
          </a:p>
        </p:txBody>
      </p:sp>
      <p:grpSp>
        <p:nvGrpSpPr>
          <p:cNvPr name="Group 161" id="161"/>
          <p:cNvGrpSpPr/>
          <p:nvPr/>
        </p:nvGrpSpPr>
        <p:grpSpPr>
          <a:xfrm rot="0">
            <a:off x="5357775" y="4267205"/>
            <a:ext cx="535459" cy="535459"/>
            <a:chOff x="0" y="0"/>
            <a:chExt cx="812800" cy="812800"/>
          </a:xfrm>
        </p:grpSpPr>
        <p:sp>
          <p:nvSpPr>
            <p:cNvPr name="Freeform 162" id="16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63" id="16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64" id="164"/>
          <p:cNvSpPr txBox="true"/>
          <p:nvPr/>
        </p:nvSpPr>
        <p:spPr>
          <a:xfrm rot="0">
            <a:off x="5436108" y="4325100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38</a:t>
            </a:r>
          </a:p>
        </p:txBody>
      </p:sp>
      <p:grpSp>
        <p:nvGrpSpPr>
          <p:cNvPr name="Group 165" id="165"/>
          <p:cNvGrpSpPr/>
          <p:nvPr/>
        </p:nvGrpSpPr>
        <p:grpSpPr>
          <a:xfrm rot="0">
            <a:off x="6046615" y="4267205"/>
            <a:ext cx="535459" cy="535459"/>
            <a:chOff x="0" y="0"/>
            <a:chExt cx="812800" cy="812800"/>
          </a:xfrm>
        </p:grpSpPr>
        <p:sp>
          <p:nvSpPr>
            <p:cNvPr name="Freeform 166" id="16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67" id="16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68" id="168"/>
          <p:cNvSpPr txBox="true"/>
          <p:nvPr/>
        </p:nvSpPr>
        <p:spPr>
          <a:xfrm rot="0">
            <a:off x="6135601" y="4325100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39</a:t>
            </a:r>
          </a:p>
        </p:txBody>
      </p:sp>
      <p:grpSp>
        <p:nvGrpSpPr>
          <p:cNvPr name="Group 169" id="169"/>
          <p:cNvGrpSpPr/>
          <p:nvPr/>
        </p:nvGrpSpPr>
        <p:grpSpPr>
          <a:xfrm rot="0">
            <a:off x="6735455" y="4267205"/>
            <a:ext cx="535459" cy="535459"/>
            <a:chOff x="0" y="0"/>
            <a:chExt cx="812800" cy="812800"/>
          </a:xfrm>
        </p:grpSpPr>
        <p:sp>
          <p:nvSpPr>
            <p:cNvPr name="Freeform 170" id="17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71" id="17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72" id="172"/>
          <p:cNvSpPr txBox="true"/>
          <p:nvPr/>
        </p:nvSpPr>
        <p:spPr>
          <a:xfrm rot="0">
            <a:off x="6856334" y="4325100"/>
            <a:ext cx="29370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40</a:t>
            </a:r>
          </a:p>
        </p:txBody>
      </p:sp>
      <p:grpSp>
        <p:nvGrpSpPr>
          <p:cNvPr name="Group 173" id="173"/>
          <p:cNvGrpSpPr/>
          <p:nvPr/>
        </p:nvGrpSpPr>
        <p:grpSpPr>
          <a:xfrm rot="0">
            <a:off x="522584" y="4964589"/>
            <a:ext cx="535459" cy="535459"/>
            <a:chOff x="0" y="0"/>
            <a:chExt cx="812800" cy="812800"/>
          </a:xfrm>
        </p:grpSpPr>
        <p:sp>
          <p:nvSpPr>
            <p:cNvPr name="Freeform 174" id="17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75" id="17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76" id="176"/>
          <p:cNvSpPr txBox="true"/>
          <p:nvPr/>
        </p:nvSpPr>
        <p:spPr>
          <a:xfrm rot="0">
            <a:off x="698684" y="5022484"/>
            <a:ext cx="183258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41</a:t>
            </a:r>
          </a:p>
        </p:txBody>
      </p:sp>
      <p:grpSp>
        <p:nvGrpSpPr>
          <p:cNvPr name="Group 177" id="177"/>
          <p:cNvGrpSpPr/>
          <p:nvPr/>
        </p:nvGrpSpPr>
        <p:grpSpPr>
          <a:xfrm rot="0">
            <a:off x="1215861" y="4964589"/>
            <a:ext cx="535459" cy="535459"/>
            <a:chOff x="0" y="0"/>
            <a:chExt cx="812800" cy="812800"/>
          </a:xfrm>
        </p:grpSpPr>
        <p:sp>
          <p:nvSpPr>
            <p:cNvPr name="Freeform 178" id="17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79" id="17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80" id="180"/>
          <p:cNvSpPr txBox="true"/>
          <p:nvPr/>
        </p:nvSpPr>
        <p:spPr>
          <a:xfrm rot="0">
            <a:off x="1357333" y="5022484"/>
            <a:ext cx="231416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42</a:t>
            </a:r>
          </a:p>
        </p:txBody>
      </p:sp>
      <p:grpSp>
        <p:nvGrpSpPr>
          <p:cNvPr name="Group 181" id="181"/>
          <p:cNvGrpSpPr/>
          <p:nvPr/>
        </p:nvGrpSpPr>
        <p:grpSpPr>
          <a:xfrm rot="0">
            <a:off x="1904701" y="4964589"/>
            <a:ext cx="535459" cy="535459"/>
            <a:chOff x="0" y="0"/>
            <a:chExt cx="812800" cy="812800"/>
          </a:xfrm>
        </p:grpSpPr>
        <p:sp>
          <p:nvSpPr>
            <p:cNvPr name="Freeform 182" id="18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83" id="18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84" id="184"/>
          <p:cNvSpPr txBox="true"/>
          <p:nvPr/>
        </p:nvSpPr>
        <p:spPr>
          <a:xfrm rot="0">
            <a:off x="2053350" y="5022484"/>
            <a:ext cx="23652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43</a:t>
            </a:r>
          </a:p>
        </p:txBody>
      </p:sp>
      <p:grpSp>
        <p:nvGrpSpPr>
          <p:cNvPr name="Group 185" id="185"/>
          <p:cNvGrpSpPr/>
          <p:nvPr/>
        </p:nvGrpSpPr>
        <p:grpSpPr>
          <a:xfrm rot="0">
            <a:off x="2593541" y="4964589"/>
            <a:ext cx="535459" cy="535459"/>
            <a:chOff x="0" y="0"/>
            <a:chExt cx="812800" cy="812800"/>
          </a:xfrm>
        </p:grpSpPr>
        <p:sp>
          <p:nvSpPr>
            <p:cNvPr name="Freeform 186" id="18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87" id="18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88" id="188"/>
          <p:cNvSpPr txBox="true"/>
          <p:nvPr/>
        </p:nvSpPr>
        <p:spPr>
          <a:xfrm rot="0">
            <a:off x="2735250" y="5022484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44</a:t>
            </a:r>
          </a:p>
        </p:txBody>
      </p:sp>
      <p:grpSp>
        <p:nvGrpSpPr>
          <p:cNvPr name="Group 189" id="189"/>
          <p:cNvGrpSpPr/>
          <p:nvPr/>
        </p:nvGrpSpPr>
        <p:grpSpPr>
          <a:xfrm rot="0">
            <a:off x="3286818" y="4964589"/>
            <a:ext cx="535459" cy="535459"/>
            <a:chOff x="0" y="0"/>
            <a:chExt cx="812800" cy="812800"/>
          </a:xfrm>
        </p:grpSpPr>
        <p:sp>
          <p:nvSpPr>
            <p:cNvPr name="Freeform 190" id="19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91" id="19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92" id="192"/>
          <p:cNvSpPr txBox="true"/>
          <p:nvPr/>
        </p:nvSpPr>
        <p:spPr>
          <a:xfrm rot="0">
            <a:off x="3435635" y="5022484"/>
            <a:ext cx="237824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45</a:t>
            </a:r>
          </a:p>
        </p:txBody>
      </p:sp>
      <p:grpSp>
        <p:nvGrpSpPr>
          <p:cNvPr name="Group 193" id="193"/>
          <p:cNvGrpSpPr/>
          <p:nvPr/>
        </p:nvGrpSpPr>
        <p:grpSpPr>
          <a:xfrm rot="0">
            <a:off x="3975658" y="4964589"/>
            <a:ext cx="535459" cy="535459"/>
            <a:chOff x="0" y="0"/>
            <a:chExt cx="812800" cy="812800"/>
          </a:xfrm>
        </p:grpSpPr>
        <p:sp>
          <p:nvSpPr>
            <p:cNvPr name="Freeform 194" id="19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95" id="19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96" id="196"/>
          <p:cNvSpPr txBox="true"/>
          <p:nvPr/>
        </p:nvSpPr>
        <p:spPr>
          <a:xfrm rot="0">
            <a:off x="4053991" y="5022484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46</a:t>
            </a:r>
          </a:p>
        </p:txBody>
      </p:sp>
      <p:grpSp>
        <p:nvGrpSpPr>
          <p:cNvPr name="Group 197" id="197"/>
          <p:cNvGrpSpPr/>
          <p:nvPr/>
        </p:nvGrpSpPr>
        <p:grpSpPr>
          <a:xfrm rot="0">
            <a:off x="4664498" y="4964589"/>
            <a:ext cx="535459" cy="535459"/>
            <a:chOff x="0" y="0"/>
            <a:chExt cx="812800" cy="812800"/>
          </a:xfrm>
        </p:grpSpPr>
        <p:sp>
          <p:nvSpPr>
            <p:cNvPr name="Freeform 198" id="19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199" id="19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00" id="200"/>
          <p:cNvSpPr txBox="true"/>
          <p:nvPr/>
        </p:nvSpPr>
        <p:spPr>
          <a:xfrm rot="0">
            <a:off x="4706591" y="5022484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47</a:t>
            </a:r>
          </a:p>
        </p:txBody>
      </p:sp>
      <p:grpSp>
        <p:nvGrpSpPr>
          <p:cNvPr name="Group 201" id="201"/>
          <p:cNvGrpSpPr/>
          <p:nvPr/>
        </p:nvGrpSpPr>
        <p:grpSpPr>
          <a:xfrm rot="0">
            <a:off x="5357775" y="4964589"/>
            <a:ext cx="535459" cy="535459"/>
            <a:chOff x="0" y="0"/>
            <a:chExt cx="812800" cy="812800"/>
          </a:xfrm>
        </p:grpSpPr>
        <p:sp>
          <p:nvSpPr>
            <p:cNvPr name="Freeform 202" id="20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03" id="20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04" id="204"/>
          <p:cNvSpPr txBox="true"/>
          <p:nvPr/>
        </p:nvSpPr>
        <p:spPr>
          <a:xfrm rot="0">
            <a:off x="5436108" y="5022484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48</a:t>
            </a:r>
          </a:p>
        </p:txBody>
      </p:sp>
      <p:grpSp>
        <p:nvGrpSpPr>
          <p:cNvPr name="Group 205" id="205"/>
          <p:cNvGrpSpPr/>
          <p:nvPr/>
        </p:nvGrpSpPr>
        <p:grpSpPr>
          <a:xfrm rot="0">
            <a:off x="6046615" y="4964589"/>
            <a:ext cx="535459" cy="535459"/>
            <a:chOff x="0" y="0"/>
            <a:chExt cx="812800" cy="812800"/>
          </a:xfrm>
        </p:grpSpPr>
        <p:sp>
          <p:nvSpPr>
            <p:cNvPr name="Freeform 206" id="20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07" id="20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08" id="208"/>
          <p:cNvSpPr txBox="true"/>
          <p:nvPr/>
        </p:nvSpPr>
        <p:spPr>
          <a:xfrm rot="0">
            <a:off x="6135601" y="5022484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49</a:t>
            </a:r>
          </a:p>
        </p:txBody>
      </p:sp>
      <p:grpSp>
        <p:nvGrpSpPr>
          <p:cNvPr name="Group 209" id="209"/>
          <p:cNvGrpSpPr/>
          <p:nvPr/>
        </p:nvGrpSpPr>
        <p:grpSpPr>
          <a:xfrm rot="0">
            <a:off x="6735455" y="4964589"/>
            <a:ext cx="535459" cy="535459"/>
            <a:chOff x="0" y="0"/>
            <a:chExt cx="812800" cy="812800"/>
          </a:xfrm>
        </p:grpSpPr>
        <p:sp>
          <p:nvSpPr>
            <p:cNvPr name="Freeform 210" id="2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11" id="21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12" id="212"/>
          <p:cNvSpPr txBox="true"/>
          <p:nvPr/>
        </p:nvSpPr>
        <p:spPr>
          <a:xfrm rot="0">
            <a:off x="6856334" y="5022484"/>
            <a:ext cx="29370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50</a:t>
            </a:r>
          </a:p>
        </p:txBody>
      </p:sp>
      <p:grpSp>
        <p:nvGrpSpPr>
          <p:cNvPr name="Group 213" id="213"/>
          <p:cNvGrpSpPr/>
          <p:nvPr/>
        </p:nvGrpSpPr>
        <p:grpSpPr>
          <a:xfrm rot="0">
            <a:off x="522584" y="5661973"/>
            <a:ext cx="535459" cy="535459"/>
            <a:chOff x="0" y="0"/>
            <a:chExt cx="812800" cy="812800"/>
          </a:xfrm>
        </p:grpSpPr>
        <p:sp>
          <p:nvSpPr>
            <p:cNvPr name="Freeform 214" id="21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15" id="21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16" id="216"/>
          <p:cNvSpPr txBox="true"/>
          <p:nvPr/>
        </p:nvSpPr>
        <p:spPr>
          <a:xfrm rot="0">
            <a:off x="686941" y="5719868"/>
            <a:ext cx="206745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51</a:t>
            </a:r>
          </a:p>
        </p:txBody>
      </p:sp>
      <p:grpSp>
        <p:nvGrpSpPr>
          <p:cNvPr name="Group 217" id="217"/>
          <p:cNvGrpSpPr/>
          <p:nvPr/>
        </p:nvGrpSpPr>
        <p:grpSpPr>
          <a:xfrm rot="0">
            <a:off x="1215861" y="5661973"/>
            <a:ext cx="535459" cy="535459"/>
            <a:chOff x="0" y="0"/>
            <a:chExt cx="812800" cy="812800"/>
          </a:xfrm>
        </p:grpSpPr>
        <p:sp>
          <p:nvSpPr>
            <p:cNvPr name="Freeform 218" id="21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19" id="21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20" id="220"/>
          <p:cNvSpPr txBox="true"/>
          <p:nvPr/>
        </p:nvSpPr>
        <p:spPr>
          <a:xfrm rot="0">
            <a:off x="1317607" y="5719868"/>
            <a:ext cx="310868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52</a:t>
            </a:r>
          </a:p>
        </p:txBody>
      </p:sp>
      <p:grpSp>
        <p:nvGrpSpPr>
          <p:cNvPr name="Group 221" id="221"/>
          <p:cNvGrpSpPr/>
          <p:nvPr/>
        </p:nvGrpSpPr>
        <p:grpSpPr>
          <a:xfrm rot="0">
            <a:off x="1904701" y="5661973"/>
            <a:ext cx="535459" cy="535459"/>
            <a:chOff x="0" y="0"/>
            <a:chExt cx="812800" cy="812800"/>
          </a:xfrm>
        </p:grpSpPr>
        <p:sp>
          <p:nvSpPr>
            <p:cNvPr name="Freeform 222" id="22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23" id="22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24" id="224"/>
          <p:cNvSpPr txBox="true"/>
          <p:nvPr/>
        </p:nvSpPr>
        <p:spPr>
          <a:xfrm rot="0">
            <a:off x="1976290" y="5719868"/>
            <a:ext cx="3906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53</a:t>
            </a:r>
          </a:p>
        </p:txBody>
      </p:sp>
      <p:grpSp>
        <p:nvGrpSpPr>
          <p:cNvPr name="Group 225" id="225"/>
          <p:cNvGrpSpPr/>
          <p:nvPr/>
        </p:nvGrpSpPr>
        <p:grpSpPr>
          <a:xfrm rot="0">
            <a:off x="2593541" y="5661973"/>
            <a:ext cx="535459" cy="535459"/>
            <a:chOff x="0" y="0"/>
            <a:chExt cx="812800" cy="812800"/>
          </a:xfrm>
        </p:grpSpPr>
        <p:sp>
          <p:nvSpPr>
            <p:cNvPr name="Freeform 226" id="22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27" id="22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28" id="228"/>
          <p:cNvSpPr txBox="true"/>
          <p:nvPr/>
        </p:nvSpPr>
        <p:spPr>
          <a:xfrm rot="0">
            <a:off x="2735250" y="5719868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54</a:t>
            </a:r>
          </a:p>
        </p:txBody>
      </p:sp>
      <p:grpSp>
        <p:nvGrpSpPr>
          <p:cNvPr name="Group 229" id="229"/>
          <p:cNvGrpSpPr/>
          <p:nvPr/>
        </p:nvGrpSpPr>
        <p:grpSpPr>
          <a:xfrm rot="0">
            <a:off x="3286818" y="5661973"/>
            <a:ext cx="535459" cy="535459"/>
            <a:chOff x="0" y="0"/>
            <a:chExt cx="812800" cy="812800"/>
          </a:xfrm>
        </p:grpSpPr>
        <p:sp>
          <p:nvSpPr>
            <p:cNvPr name="Freeform 230" id="23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31" id="23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32" id="232"/>
          <p:cNvSpPr txBox="true"/>
          <p:nvPr/>
        </p:nvSpPr>
        <p:spPr>
          <a:xfrm rot="0">
            <a:off x="3360772" y="5719868"/>
            <a:ext cx="387552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55</a:t>
            </a:r>
          </a:p>
        </p:txBody>
      </p:sp>
      <p:grpSp>
        <p:nvGrpSpPr>
          <p:cNvPr name="Group 233" id="233"/>
          <p:cNvGrpSpPr/>
          <p:nvPr/>
        </p:nvGrpSpPr>
        <p:grpSpPr>
          <a:xfrm rot="0">
            <a:off x="3975658" y="5661973"/>
            <a:ext cx="535459" cy="535459"/>
            <a:chOff x="0" y="0"/>
            <a:chExt cx="812800" cy="812800"/>
          </a:xfrm>
        </p:grpSpPr>
        <p:sp>
          <p:nvSpPr>
            <p:cNvPr name="Freeform 234" id="23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35" id="23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36" id="236"/>
          <p:cNvSpPr txBox="true"/>
          <p:nvPr/>
        </p:nvSpPr>
        <p:spPr>
          <a:xfrm rot="0">
            <a:off x="4053991" y="5719868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56</a:t>
            </a:r>
          </a:p>
        </p:txBody>
      </p:sp>
      <p:grpSp>
        <p:nvGrpSpPr>
          <p:cNvPr name="Group 237" id="237"/>
          <p:cNvGrpSpPr/>
          <p:nvPr/>
        </p:nvGrpSpPr>
        <p:grpSpPr>
          <a:xfrm rot="0">
            <a:off x="4664498" y="5661973"/>
            <a:ext cx="535459" cy="535459"/>
            <a:chOff x="0" y="0"/>
            <a:chExt cx="812800" cy="812800"/>
          </a:xfrm>
        </p:grpSpPr>
        <p:sp>
          <p:nvSpPr>
            <p:cNvPr name="Freeform 238" id="23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39" id="23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40" id="240"/>
          <p:cNvSpPr txBox="true"/>
          <p:nvPr/>
        </p:nvSpPr>
        <p:spPr>
          <a:xfrm rot="0">
            <a:off x="4706591" y="5719868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57</a:t>
            </a:r>
          </a:p>
        </p:txBody>
      </p:sp>
      <p:grpSp>
        <p:nvGrpSpPr>
          <p:cNvPr name="Group 241" id="241"/>
          <p:cNvGrpSpPr/>
          <p:nvPr/>
        </p:nvGrpSpPr>
        <p:grpSpPr>
          <a:xfrm rot="0">
            <a:off x="5357775" y="5661973"/>
            <a:ext cx="535459" cy="535459"/>
            <a:chOff x="0" y="0"/>
            <a:chExt cx="812800" cy="812800"/>
          </a:xfrm>
        </p:grpSpPr>
        <p:sp>
          <p:nvSpPr>
            <p:cNvPr name="Freeform 242" id="24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43" id="24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44" id="244"/>
          <p:cNvSpPr txBox="true"/>
          <p:nvPr/>
        </p:nvSpPr>
        <p:spPr>
          <a:xfrm rot="0">
            <a:off x="5436108" y="5719868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58</a:t>
            </a:r>
          </a:p>
        </p:txBody>
      </p:sp>
      <p:grpSp>
        <p:nvGrpSpPr>
          <p:cNvPr name="Group 245" id="245"/>
          <p:cNvGrpSpPr/>
          <p:nvPr/>
        </p:nvGrpSpPr>
        <p:grpSpPr>
          <a:xfrm rot="0">
            <a:off x="6046615" y="5661973"/>
            <a:ext cx="535459" cy="535459"/>
            <a:chOff x="0" y="0"/>
            <a:chExt cx="812800" cy="812800"/>
          </a:xfrm>
        </p:grpSpPr>
        <p:sp>
          <p:nvSpPr>
            <p:cNvPr name="Freeform 246" id="24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47" id="24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48" id="248"/>
          <p:cNvSpPr txBox="true"/>
          <p:nvPr/>
        </p:nvSpPr>
        <p:spPr>
          <a:xfrm rot="0">
            <a:off x="6135601" y="5719868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59</a:t>
            </a:r>
          </a:p>
        </p:txBody>
      </p:sp>
      <p:grpSp>
        <p:nvGrpSpPr>
          <p:cNvPr name="Group 249" id="249"/>
          <p:cNvGrpSpPr/>
          <p:nvPr/>
        </p:nvGrpSpPr>
        <p:grpSpPr>
          <a:xfrm rot="0">
            <a:off x="6735455" y="5661973"/>
            <a:ext cx="535459" cy="535459"/>
            <a:chOff x="0" y="0"/>
            <a:chExt cx="812800" cy="812800"/>
          </a:xfrm>
        </p:grpSpPr>
        <p:sp>
          <p:nvSpPr>
            <p:cNvPr name="Freeform 250" id="25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51" id="25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52" id="252"/>
          <p:cNvSpPr txBox="true"/>
          <p:nvPr/>
        </p:nvSpPr>
        <p:spPr>
          <a:xfrm rot="0">
            <a:off x="6856334" y="5719868"/>
            <a:ext cx="29370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60</a:t>
            </a:r>
          </a:p>
        </p:txBody>
      </p:sp>
      <p:grpSp>
        <p:nvGrpSpPr>
          <p:cNvPr name="Group 253" id="253"/>
          <p:cNvGrpSpPr/>
          <p:nvPr/>
        </p:nvGrpSpPr>
        <p:grpSpPr>
          <a:xfrm rot="0">
            <a:off x="522584" y="6359357"/>
            <a:ext cx="535459" cy="535459"/>
            <a:chOff x="0" y="0"/>
            <a:chExt cx="812800" cy="812800"/>
          </a:xfrm>
        </p:grpSpPr>
        <p:sp>
          <p:nvSpPr>
            <p:cNvPr name="Freeform 254" id="25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55" id="25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56" id="256"/>
          <p:cNvSpPr txBox="true"/>
          <p:nvPr/>
        </p:nvSpPr>
        <p:spPr>
          <a:xfrm rot="0">
            <a:off x="706353" y="6417252"/>
            <a:ext cx="16792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11</a:t>
            </a:r>
          </a:p>
        </p:txBody>
      </p:sp>
      <p:grpSp>
        <p:nvGrpSpPr>
          <p:cNvPr name="Group 257" id="257"/>
          <p:cNvGrpSpPr/>
          <p:nvPr/>
        </p:nvGrpSpPr>
        <p:grpSpPr>
          <a:xfrm rot="0">
            <a:off x="1215861" y="6359357"/>
            <a:ext cx="535459" cy="535459"/>
            <a:chOff x="0" y="0"/>
            <a:chExt cx="812800" cy="812800"/>
          </a:xfrm>
        </p:grpSpPr>
        <p:sp>
          <p:nvSpPr>
            <p:cNvPr name="Freeform 258" id="25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59" id="25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60" id="260"/>
          <p:cNvSpPr txBox="true"/>
          <p:nvPr/>
        </p:nvSpPr>
        <p:spPr>
          <a:xfrm rot="0">
            <a:off x="1357333" y="6417252"/>
            <a:ext cx="231416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12</a:t>
            </a:r>
          </a:p>
        </p:txBody>
      </p:sp>
      <p:grpSp>
        <p:nvGrpSpPr>
          <p:cNvPr name="Group 261" id="261"/>
          <p:cNvGrpSpPr/>
          <p:nvPr/>
        </p:nvGrpSpPr>
        <p:grpSpPr>
          <a:xfrm rot="0">
            <a:off x="1904701" y="6359357"/>
            <a:ext cx="535459" cy="535459"/>
            <a:chOff x="0" y="0"/>
            <a:chExt cx="812800" cy="812800"/>
          </a:xfrm>
        </p:grpSpPr>
        <p:sp>
          <p:nvSpPr>
            <p:cNvPr name="Freeform 262" id="26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63" id="26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64" id="264"/>
          <p:cNvSpPr txBox="true"/>
          <p:nvPr/>
        </p:nvSpPr>
        <p:spPr>
          <a:xfrm rot="0">
            <a:off x="2053350" y="6417252"/>
            <a:ext cx="23652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13</a:t>
            </a:r>
          </a:p>
        </p:txBody>
      </p:sp>
      <p:grpSp>
        <p:nvGrpSpPr>
          <p:cNvPr name="Group 265" id="265"/>
          <p:cNvGrpSpPr/>
          <p:nvPr/>
        </p:nvGrpSpPr>
        <p:grpSpPr>
          <a:xfrm rot="0">
            <a:off x="2593541" y="6359357"/>
            <a:ext cx="535459" cy="535459"/>
            <a:chOff x="0" y="0"/>
            <a:chExt cx="812800" cy="812800"/>
          </a:xfrm>
        </p:grpSpPr>
        <p:sp>
          <p:nvSpPr>
            <p:cNvPr name="Freeform 266" id="26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67" id="26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68" id="268"/>
          <p:cNvSpPr txBox="true"/>
          <p:nvPr/>
        </p:nvSpPr>
        <p:spPr>
          <a:xfrm rot="0">
            <a:off x="2735250" y="6417252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14</a:t>
            </a:r>
          </a:p>
        </p:txBody>
      </p:sp>
      <p:grpSp>
        <p:nvGrpSpPr>
          <p:cNvPr name="Group 269" id="269"/>
          <p:cNvGrpSpPr/>
          <p:nvPr/>
        </p:nvGrpSpPr>
        <p:grpSpPr>
          <a:xfrm rot="0">
            <a:off x="3286818" y="6359357"/>
            <a:ext cx="535459" cy="535459"/>
            <a:chOff x="0" y="0"/>
            <a:chExt cx="812800" cy="812800"/>
          </a:xfrm>
        </p:grpSpPr>
        <p:sp>
          <p:nvSpPr>
            <p:cNvPr name="Freeform 270" id="27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71" id="27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72" id="272"/>
          <p:cNvSpPr txBox="true"/>
          <p:nvPr/>
        </p:nvSpPr>
        <p:spPr>
          <a:xfrm rot="0">
            <a:off x="3435635" y="6417252"/>
            <a:ext cx="237824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15</a:t>
            </a:r>
          </a:p>
        </p:txBody>
      </p:sp>
      <p:grpSp>
        <p:nvGrpSpPr>
          <p:cNvPr name="Group 273" id="273"/>
          <p:cNvGrpSpPr/>
          <p:nvPr/>
        </p:nvGrpSpPr>
        <p:grpSpPr>
          <a:xfrm rot="0">
            <a:off x="3975658" y="6359357"/>
            <a:ext cx="535459" cy="535459"/>
            <a:chOff x="0" y="0"/>
            <a:chExt cx="812800" cy="812800"/>
          </a:xfrm>
        </p:grpSpPr>
        <p:sp>
          <p:nvSpPr>
            <p:cNvPr name="Freeform 274" id="27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75" id="27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76" id="276"/>
          <p:cNvSpPr txBox="true"/>
          <p:nvPr/>
        </p:nvSpPr>
        <p:spPr>
          <a:xfrm rot="0">
            <a:off x="4053991" y="6417252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16</a:t>
            </a:r>
          </a:p>
        </p:txBody>
      </p:sp>
      <p:grpSp>
        <p:nvGrpSpPr>
          <p:cNvPr name="Group 277" id="277"/>
          <p:cNvGrpSpPr/>
          <p:nvPr/>
        </p:nvGrpSpPr>
        <p:grpSpPr>
          <a:xfrm rot="0">
            <a:off x="4664498" y="6359357"/>
            <a:ext cx="535459" cy="535459"/>
            <a:chOff x="0" y="0"/>
            <a:chExt cx="812800" cy="812800"/>
          </a:xfrm>
        </p:grpSpPr>
        <p:sp>
          <p:nvSpPr>
            <p:cNvPr name="Freeform 278" id="27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79" id="27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80" id="280"/>
          <p:cNvSpPr txBox="true"/>
          <p:nvPr/>
        </p:nvSpPr>
        <p:spPr>
          <a:xfrm rot="0">
            <a:off x="4706591" y="6417252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17</a:t>
            </a:r>
          </a:p>
        </p:txBody>
      </p:sp>
      <p:grpSp>
        <p:nvGrpSpPr>
          <p:cNvPr name="Group 281" id="281"/>
          <p:cNvGrpSpPr/>
          <p:nvPr/>
        </p:nvGrpSpPr>
        <p:grpSpPr>
          <a:xfrm rot="0">
            <a:off x="5357775" y="6359357"/>
            <a:ext cx="535459" cy="535459"/>
            <a:chOff x="0" y="0"/>
            <a:chExt cx="812800" cy="812800"/>
          </a:xfrm>
        </p:grpSpPr>
        <p:sp>
          <p:nvSpPr>
            <p:cNvPr name="Freeform 282" id="28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83" id="28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84" id="284"/>
          <p:cNvSpPr txBox="true"/>
          <p:nvPr/>
        </p:nvSpPr>
        <p:spPr>
          <a:xfrm rot="0">
            <a:off x="5436108" y="6417252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18</a:t>
            </a:r>
          </a:p>
        </p:txBody>
      </p:sp>
      <p:grpSp>
        <p:nvGrpSpPr>
          <p:cNvPr name="Group 285" id="285"/>
          <p:cNvGrpSpPr/>
          <p:nvPr/>
        </p:nvGrpSpPr>
        <p:grpSpPr>
          <a:xfrm rot="0">
            <a:off x="6046615" y="6359357"/>
            <a:ext cx="535459" cy="535459"/>
            <a:chOff x="0" y="0"/>
            <a:chExt cx="812800" cy="812800"/>
          </a:xfrm>
        </p:grpSpPr>
        <p:sp>
          <p:nvSpPr>
            <p:cNvPr name="Freeform 286" id="28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87" id="28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88" id="288"/>
          <p:cNvSpPr txBox="true"/>
          <p:nvPr/>
        </p:nvSpPr>
        <p:spPr>
          <a:xfrm rot="0">
            <a:off x="6135601" y="6417252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19</a:t>
            </a:r>
          </a:p>
        </p:txBody>
      </p:sp>
      <p:grpSp>
        <p:nvGrpSpPr>
          <p:cNvPr name="Group 289" id="289"/>
          <p:cNvGrpSpPr/>
          <p:nvPr/>
        </p:nvGrpSpPr>
        <p:grpSpPr>
          <a:xfrm rot="0">
            <a:off x="6735455" y="6359357"/>
            <a:ext cx="535459" cy="535459"/>
            <a:chOff x="0" y="0"/>
            <a:chExt cx="812800" cy="812800"/>
          </a:xfrm>
        </p:grpSpPr>
        <p:sp>
          <p:nvSpPr>
            <p:cNvPr name="Freeform 290" id="29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91" id="29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92" id="292"/>
          <p:cNvSpPr txBox="true"/>
          <p:nvPr/>
        </p:nvSpPr>
        <p:spPr>
          <a:xfrm rot="0">
            <a:off x="6856334" y="6417252"/>
            <a:ext cx="29370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20</a:t>
            </a:r>
          </a:p>
        </p:txBody>
      </p:sp>
      <p:grpSp>
        <p:nvGrpSpPr>
          <p:cNvPr name="Group 293" id="293"/>
          <p:cNvGrpSpPr/>
          <p:nvPr/>
        </p:nvGrpSpPr>
        <p:grpSpPr>
          <a:xfrm rot="0">
            <a:off x="522584" y="7056741"/>
            <a:ext cx="535459" cy="535459"/>
            <a:chOff x="0" y="0"/>
            <a:chExt cx="812800" cy="812800"/>
          </a:xfrm>
        </p:grpSpPr>
        <p:sp>
          <p:nvSpPr>
            <p:cNvPr name="Freeform 294" id="29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95" id="29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96" id="296"/>
          <p:cNvSpPr txBox="true"/>
          <p:nvPr/>
        </p:nvSpPr>
        <p:spPr>
          <a:xfrm rot="0">
            <a:off x="685183" y="7114636"/>
            <a:ext cx="21026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61</a:t>
            </a:r>
          </a:p>
        </p:txBody>
      </p:sp>
      <p:grpSp>
        <p:nvGrpSpPr>
          <p:cNvPr name="Group 297" id="297"/>
          <p:cNvGrpSpPr/>
          <p:nvPr/>
        </p:nvGrpSpPr>
        <p:grpSpPr>
          <a:xfrm rot="0">
            <a:off x="1215861" y="7056741"/>
            <a:ext cx="535459" cy="535459"/>
            <a:chOff x="0" y="0"/>
            <a:chExt cx="812800" cy="812800"/>
          </a:xfrm>
        </p:grpSpPr>
        <p:sp>
          <p:nvSpPr>
            <p:cNvPr name="Freeform 298" id="29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299" id="29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00" id="300"/>
          <p:cNvSpPr txBox="true"/>
          <p:nvPr/>
        </p:nvSpPr>
        <p:spPr>
          <a:xfrm rot="0">
            <a:off x="1279507" y="7114636"/>
            <a:ext cx="387068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62</a:t>
            </a:r>
          </a:p>
        </p:txBody>
      </p:sp>
      <p:grpSp>
        <p:nvGrpSpPr>
          <p:cNvPr name="Group 301" id="301"/>
          <p:cNvGrpSpPr/>
          <p:nvPr/>
        </p:nvGrpSpPr>
        <p:grpSpPr>
          <a:xfrm rot="0">
            <a:off x="1904701" y="7056741"/>
            <a:ext cx="535459" cy="535459"/>
            <a:chOff x="0" y="0"/>
            <a:chExt cx="812800" cy="812800"/>
          </a:xfrm>
        </p:grpSpPr>
        <p:sp>
          <p:nvSpPr>
            <p:cNvPr name="Freeform 302" id="30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03" id="30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04" id="304"/>
          <p:cNvSpPr txBox="true"/>
          <p:nvPr/>
        </p:nvSpPr>
        <p:spPr>
          <a:xfrm rot="0">
            <a:off x="1976290" y="7114636"/>
            <a:ext cx="3906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63</a:t>
            </a:r>
          </a:p>
        </p:txBody>
      </p:sp>
      <p:grpSp>
        <p:nvGrpSpPr>
          <p:cNvPr name="Group 305" id="305"/>
          <p:cNvGrpSpPr/>
          <p:nvPr/>
        </p:nvGrpSpPr>
        <p:grpSpPr>
          <a:xfrm rot="0">
            <a:off x="2593541" y="7056741"/>
            <a:ext cx="535459" cy="535459"/>
            <a:chOff x="0" y="0"/>
            <a:chExt cx="812800" cy="812800"/>
          </a:xfrm>
        </p:grpSpPr>
        <p:sp>
          <p:nvSpPr>
            <p:cNvPr name="Freeform 306" id="30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07" id="30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08" id="308"/>
          <p:cNvSpPr txBox="true"/>
          <p:nvPr/>
        </p:nvSpPr>
        <p:spPr>
          <a:xfrm rot="0">
            <a:off x="2735250" y="7114636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64</a:t>
            </a:r>
          </a:p>
        </p:txBody>
      </p:sp>
      <p:grpSp>
        <p:nvGrpSpPr>
          <p:cNvPr name="Group 309" id="309"/>
          <p:cNvGrpSpPr/>
          <p:nvPr/>
        </p:nvGrpSpPr>
        <p:grpSpPr>
          <a:xfrm rot="0">
            <a:off x="3286818" y="7056741"/>
            <a:ext cx="535459" cy="535459"/>
            <a:chOff x="0" y="0"/>
            <a:chExt cx="812800" cy="812800"/>
          </a:xfrm>
        </p:grpSpPr>
        <p:sp>
          <p:nvSpPr>
            <p:cNvPr name="Freeform 310" id="3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11" id="31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12" id="312"/>
          <p:cNvSpPr txBox="true"/>
          <p:nvPr/>
        </p:nvSpPr>
        <p:spPr>
          <a:xfrm rot="0">
            <a:off x="3360772" y="7114636"/>
            <a:ext cx="387552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65</a:t>
            </a:r>
          </a:p>
        </p:txBody>
      </p:sp>
      <p:grpSp>
        <p:nvGrpSpPr>
          <p:cNvPr name="Group 313" id="313"/>
          <p:cNvGrpSpPr/>
          <p:nvPr/>
        </p:nvGrpSpPr>
        <p:grpSpPr>
          <a:xfrm rot="0">
            <a:off x="3975658" y="7056741"/>
            <a:ext cx="535459" cy="535459"/>
            <a:chOff x="0" y="0"/>
            <a:chExt cx="812800" cy="812800"/>
          </a:xfrm>
        </p:grpSpPr>
        <p:sp>
          <p:nvSpPr>
            <p:cNvPr name="Freeform 314" id="31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15" id="31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16" id="316"/>
          <p:cNvSpPr txBox="true"/>
          <p:nvPr/>
        </p:nvSpPr>
        <p:spPr>
          <a:xfrm rot="0">
            <a:off x="4053991" y="7114636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66</a:t>
            </a:r>
          </a:p>
        </p:txBody>
      </p:sp>
      <p:grpSp>
        <p:nvGrpSpPr>
          <p:cNvPr name="Group 317" id="317"/>
          <p:cNvGrpSpPr/>
          <p:nvPr/>
        </p:nvGrpSpPr>
        <p:grpSpPr>
          <a:xfrm rot="0">
            <a:off x="4664498" y="7056741"/>
            <a:ext cx="535459" cy="535459"/>
            <a:chOff x="0" y="0"/>
            <a:chExt cx="812800" cy="812800"/>
          </a:xfrm>
        </p:grpSpPr>
        <p:sp>
          <p:nvSpPr>
            <p:cNvPr name="Freeform 318" id="31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19" id="31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20" id="320"/>
          <p:cNvSpPr txBox="true"/>
          <p:nvPr/>
        </p:nvSpPr>
        <p:spPr>
          <a:xfrm rot="0">
            <a:off x="4706591" y="7114636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67</a:t>
            </a:r>
          </a:p>
        </p:txBody>
      </p:sp>
      <p:grpSp>
        <p:nvGrpSpPr>
          <p:cNvPr name="Group 321" id="321"/>
          <p:cNvGrpSpPr/>
          <p:nvPr/>
        </p:nvGrpSpPr>
        <p:grpSpPr>
          <a:xfrm rot="0">
            <a:off x="5357775" y="7056741"/>
            <a:ext cx="535459" cy="535459"/>
            <a:chOff x="0" y="0"/>
            <a:chExt cx="812800" cy="812800"/>
          </a:xfrm>
        </p:grpSpPr>
        <p:sp>
          <p:nvSpPr>
            <p:cNvPr name="Freeform 322" id="32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23" id="32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24" id="324"/>
          <p:cNvSpPr txBox="true"/>
          <p:nvPr/>
        </p:nvSpPr>
        <p:spPr>
          <a:xfrm rot="0">
            <a:off x="5436108" y="7114636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68</a:t>
            </a:r>
          </a:p>
        </p:txBody>
      </p:sp>
      <p:grpSp>
        <p:nvGrpSpPr>
          <p:cNvPr name="Group 325" id="325"/>
          <p:cNvGrpSpPr/>
          <p:nvPr/>
        </p:nvGrpSpPr>
        <p:grpSpPr>
          <a:xfrm rot="0">
            <a:off x="6046615" y="7056741"/>
            <a:ext cx="535459" cy="535459"/>
            <a:chOff x="0" y="0"/>
            <a:chExt cx="812800" cy="812800"/>
          </a:xfrm>
        </p:grpSpPr>
        <p:sp>
          <p:nvSpPr>
            <p:cNvPr name="Freeform 326" id="32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27" id="32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28" id="328"/>
          <p:cNvSpPr txBox="true"/>
          <p:nvPr/>
        </p:nvSpPr>
        <p:spPr>
          <a:xfrm rot="0">
            <a:off x="6135601" y="7114636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69</a:t>
            </a:r>
          </a:p>
        </p:txBody>
      </p:sp>
      <p:grpSp>
        <p:nvGrpSpPr>
          <p:cNvPr name="Group 329" id="329"/>
          <p:cNvGrpSpPr/>
          <p:nvPr/>
        </p:nvGrpSpPr>
        <p:grpSpPr>
          <a:xfrm rot="0">
            <a:off x="6735455" y="7056741"/>
            <a:ext cx="535459" cy="535459"/>
            <a:chOff x="0" y="0"/>
            <a:chExt cx="812800" cy="812800"/>
          </a:xfrm>
        </p:grpSpPr>
        <p:sp>
          <p:nvSpPr>
            <p:cNvPr name="Freeform 330" id="33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31" id="33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32" id="332"/>
          <p:cNvSpPr txBox="true"/>
          <p:nvPr/>
        </p:nvSpPr>
        <p:spPr>
          <a:xfrm rot="0">
            <a:off x="6856334" y="7114636"/>
            <a:ext cx="29370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70</a:t>
            </a:r>
          </a:p>
        </p:txBody>
      </p:sp>
      <p:grpSp>
        <p:nvGrpSpPr>
          <p:cNvPr name="Group 333" id="333"/>
          <p:cNvGrpSpPr/>
          <p:nvPr/>
        </p:nvGrpSpPr>
        <p:grpSpPr>
          <a:xfrm rot="0">
            <a:off x="522584" y="7754125"/>
            <a:ext cx="535459" cy="535459"/>
            <a:chOff x="0" y="0"/>
            <a:chExt cx="812800" cy="812800"/>
          </a:xfrm>
        </p:grpSpPr>
        <p:sp>
          <p:nvSpPr>
            <p:cNvPr name="Freeform 334" id="33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35" id="33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36" id="336"/>
          <p:cNvSpPr txBox="true"/>
          <p:nvPr/>
        </p:nvSpPr>
        <p:spPr>
          <a:xfrm rot="0">
            <a:off x="686142" y="7812020"/>
            <a:ext cx="20834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71</a:t>
            </a:r>
          </a:p>
        </p:txBody>
      </p:sp>
      <p:grpSp>
        <p:nvGrpSpPr>
          <p:cNvPr name="Group 337" id="337"/>
          <p:cNvGrpSpPr/>
          <p:nvPr/>
        </p:nvGrpSpPr>
        <p:grpSpPr>
          <a:xfrm rot="0">
            <a:off x="1215861" y="7754125"/>
            <a:ext cx="535459" cy="535459"/>
            <a:chOff x="0" y="0"/>
            <a:chExt cx="812800" cy="812800"/>
          </a:xfrm>
        </p:grpSpPr>
        <p:sp>
          <p:nvSpPr>
            <p:cNvPr name="Freeform 338" id="33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39" id="33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40" id="340"/>
          <p:cNvSpPr txBox="true"/>
          <p:nvPr/>
        </p:nvSpPr>
        <p:spPr>
          <a:xfrm rot="0">
            <a:off x="1279507" y="7812020"/>
            <a:ext cx="387068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72</a:t>
            </a:r>
          </a:p>
        </p:txBody>
      </p:sp>
      <p:grpSp>
        <p:nvGrpSpPr>
          <p:cNvPr name="Group 341" id="341"/>
          <p:cNvGrpSpPr/>
          <p:nvPr/>
        </p:nvGrpSpPr>
        <p:grpSpPr>
          <a:xfrm rot="0">
            <a:off x="1904701" y="7754125"/>
            <a:ext cx="535459" cy="535459"/>
            <a:chOff x="0" y="0"/>
            <a:chExt cx="812800" cy="812800"/>
          </a:xfrm>
        </p:grpSpPr>
        <p:sp>
          <p:nvSpPr>
            <p:cNvPr name="Freeform 342" id="34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43" id="34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44" id="344"/>
          <p:cNvSpPr txBox="true"/>
          <p:nvPr/>
        </p:nvSpPr>
        <p:spPr>
          <a:xfrm rot="0">
            <a:off x="1987806" y="7812020"/>
            <a:ext cx="367610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73</a:t>
            </a:r>
          </a:p>
        </p:txBody>
      </p:sp>
      <p:grpSp>
        <p:nvGrpSpPr>
          <p:cNvPr name="Group 345" id="345"/>
          <p:cNvGrpSpPr/>
          <p:nvPr/>
        </p:nvGrpSpPr>
        <p:grpSpPr>
          <a:xfrm rot="0">
            <a:off x="2593541" y="7754125"/>
            <a:ext cx="535459" cy="535459"/>
            <a:chOff x="0" y="0"/>
            <a:chExt cx="812800" cy="812800"/>
          </a:xfrm>
        </p:grpSpPr>
        <p:sp>
          <p:nvSpPr>
            <p:cNvPr name="Freeform 346" id="34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47" id="34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48" id="348"/>
          <p:cNvSpPr txBox="true"/>
          <p:nvPr/>
        </p:nvSpPr>
        <p:spPr>
          <a:xfrm rot="0">
            <a:off x="2735250" y="7812020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74</a:t>
            </a:r>
          </a:p>
        </p:txBody>
      </p:sp>
      <p:grpSp>
        <p:nvGrpSpPr>
          <p:cNvPr name="Group 349" id="349"/>
          <p:cNvGrpSpPr/>
          <p:nvPr/>
        </p:nvGrpSpPr>
        <p:grpSpPr>
          <a:xfrm rot="0">
            <a:off x="3286818" y="7754125"/>
            <a:ext cx="535459" cy="535459"/>
            <a:chOff x="0" y="0"/>
            <a:chExt cx="812800" cy="812800"/>
          </a:xfrm>
        </p:grpSpPr>
        <p:sp>
          <p:nvSpPr>
            <p:cNvPr name="Freeform 350" id="35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51" id="35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52" id="352"/>
          <p:cNvSpPr txBox="true"/>
          <p:nvPr/>
        </p:nvSpPr>
        <p:spPr>
          <a:xfrm rot="0">
            <a:off x="3333462" y="7812020"/>
            <a:ext cx="4421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75</a:t>
            </a:r>
          </a:p>
        </p:txBody>
      </p:sp>
      <p:grpSp>
        <p:nvGrpSpPr>
          <p:cNvPr name="Group 353" id="353"/>
          <p:cNvGrpSpPr/>
          <p:nvPr/>
        </p:nvGrpSpPr>
        <p:grpSpPr>
          <a:xfrm rot="0">
            <a:off x="3975658" y="7754125"/>
            <a:ext cx="535459" cy="535459"/>
            <a:chOff x="0" y="0"/>
            <a:chExt cx="812800" cy="812800"/>
          </a:xfrm>
        </p:grpSpPr>
        <p:sp>
          <p:nvSpPr>
            <p:cNvPr name="Freeform 354" id="35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55" id="35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56" id="356"/>
          <p:cNvSpPr txBox="true"/>
          <p:nvPr/>
        </p:nvSpPr>
        <p:spPr>
          <a:xfrm rot="0">
            <a:off x="4053991" y="7812020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76</a:t>
            </a:r>
          </a:p>
        </p:txBody>
      </p:sp>
      <p:grpSp>
        <p:nvGrpSpPr>
          <p:cNvPr name="Group 357" id="357"/>
          <p:cNvGrpSpPr/>
          <p:nvPr/>
        </p:nvGrpSpPr>
        <p:grpSpPr>
          <a:xfrm rot="0">
            <a:off x="4664498" y="7754125"/>
            <a:ext cx="535459" cy="535459"/>
            <a:chOff x="0" y="0"/>
            <a:chExt cx="812800" cy="812800"/>
          </a:xfrm>
        </p:grpSpPr>
        <p:sp>
          <p:nvSpPr>
            <p:cNvPr name="Freeform 358" id="35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59" id="35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60" id="360"/>
          <p:cNvSpPr txBox="true"/>
          <p:nvPr/>
        </p:nvSpPr>
        <p:spPr>
          <a:xfrm rot="0">
            <a:off x="4706591" y="7812020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77</a:t>
            </a:r>
          </a:p>
        </p:txBody>
      </p:sp>
      <p:grpSp>
        <p:nvGrpSpPr>
          <p:cNvPr name="Group 361" id="361"/>
          <p:cNvGrpSpPr/>
          <p:nvPr/>
        </p:nvGrpSpPr>
        <p:grpSpPr>
          <a:xfrm rot="0">
            <a:off x="5357775" y="7754125"/>
            <a:ext cx="535459" cy="535459"/>
            <a:chOff x="0" y="0"/>
            <a:chExt cx="812800" cy="812800"/>
          </a:xfrm>
        </p:grpSpPr>
        <p:sp>
          <p:nvSpPr>
            <p:cNvPr name="Freeform 362" id="36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63" id="36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64" id="364"/>
          <p:cNvSpPr txBox="true"/>
          <p:nvPr/>
        </p:nvSpPr>
        <p:spPr>
          <a:xfrm rot="0">
            <a:off x="5436108" y="7812020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78</a:t>
            </a:r>
          </a:p>
        </p:txBody>
      </p:sp>
      <p:grpSp>
        <p:nvGrpSpPr>
          <p:cNvPr name="Group 365" id="365"/>
          <p:cNvGrpSpPr/>
          <p:nvPr/>
        </p:nvGrpSpPr>
        <p:grpSpPr>
          <a:xfrm rot="0">
            <a:off x="6046615" y="7754125"/>
            <a:ext cx="535459" cy="535459"/>
            <a:chOff x="0" y="0"/>
            <a:chExt cx="812800" cy="812800"/>
          </a:xfrm>
        </p:grpSpPr>
        <p:sp>
          <p:nvSpPr>
            <p:cNvPr name="Freeform 366" id="36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67" id="36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68" id="368"/>
          <p:cNvSpPr txBox="true"/>
          <p:nvPr/>
        </p:nvSpPr>
        <p:spPr>
          <a:xfrm rot="0">
            <a:off x="6135601" y="7812020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79</a:t>
            </a:r>
          </a:p>
        </p:txBody>
      </p:sp>
      <p:grpSp>
        <p:nvGrpSpPr>
          <p:cNvPr name="Group 369" id="369"/>
          <p:cNvGrpSpPr/>
          <p:nvPr/>
        </p:nvGrpSpPr>
        <p:grpSpPr>
          <a:xfrm rot="0">
            <a:off x="6735455" y="7754125"/>
            <a:ext cx="535459" cy="535459"/>
            <a:chOff x="0" y="0"/>
            <a:chExt cx="812800" cy="812800"/>
          </a:xfrm>
        </p:grpSpPr>
        <p:sp>
          <p:nvSpPr>
            <p:cNvPr name="Freeform 370" id="37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71" id="37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72" id="372"/>
          <p:cNvSpPr txBox="true"/>
          <p:nvPr/>
        </p:nvSpPr>
        <p:spPr>
          <a:xfrm rot="0">
            <a:off x="6856334" y="7812020"/>
            <a:ext cx="29370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80</a:t>
            </a:r>
          </a:p>
        </p:txBody>
      </p:sp>
      <p:grpSp>
        <p:nvGrpSpPr>
          <p:cNvPr name="Group 373" id="373"/>
          <p:cNvGrpSpPr/>
          <p:nvPr/>
        </p:nvGrpSpPr>
        <p:grpSpPr>
          <a:xfrm rot="0">
            <a:off x="522584" y="8451509"/>
            <a:ext cx="535459" cy="535459"/>
            <a:chOff x="0" y="0"/>
            <a:chExt cx="812800" cy="812800"/>
          </a:xfrm>
        </p:grpSpPr>
        <p:sp>
          <p:nvSpPr>
            <p:cNvPr name="Freeform 374" id="37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75" id="37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76" id="376"/>
          <p:cNvSpPr txBox="true"/>
          <p:nvPr/>
        </p:nvSpPr>
        <p:spPr>
          <a:xfrm rot="0">
            <a:off x="705714" y="8509404"/>
            <a:ext cx="169198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81</a:t>
            </a:r>
          </a:p>
        </p:txBody>
      </p:sp>
      <p:grpSp>
        <p:nvGrpSpPr>
          <p:cNvPr name="Group 377" id="377"/>
          <p:cNvGrpSpPr/>
          <p:nvPr/>
        </p:nvGrpSpPr>
        <p:grpSpPr>
          <a:xfrm rot="0">
            <a:off x="1215861" y="8451509"/>
            <a:ext cx="535459" cy="535459"/>
            <a:chOff x="0" y="0"/>
            <a:chExt cx="812800" cy="812800"/>
          </a:xfrm>
        </p:grpSpPr>
        <p:sp>
          <p:nvSpPr>
            <p:cNvPr name="Freeform 378" id="37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79" id="37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80" id="380"/>
          <p:cNvSpPr txBox="true"/>
          <p:nvPr/>
        </p:nvSpPr>
        <p:spPr>
          <a:xfrm rot="0">
            <a:off x="1357333" y="8509404"/>
            <a:ext cx="231416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82</a:t>
            </a:r>
          </a:p>
        </p:txBody>
      </p:sp>
      <p:grpSp>
        <p:nvGrpSpPr>
          <p:cNvPr name="Group 381" id="381"/>
          <p:cNvGrpSpPr/>
          <p:nvPr/>
        </p:nvGrpSpPr>
        <p:grpSpPr>
          <a:xfrm rot="0">
            <a:off x="1904701" y="8451509"/>
            <a:ext cx="535459" cy="535459"/>
            <a:chOff x="0" y="0"/>
            <a:chExt cx="812800" cy="812800"/>
          </a:xfrm>
        </p:grpSpPr>
        <p:sp>
          <p:nvSpPr>
            <p:cNvPr name="Freeform 382" id="38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83" id="38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84" id="384"/>
          <p:cNvSpPr txBox="true"/>
          <p:nvPr/>
        </p:nvSpPr>
        <p:spPr>
          <a:xfrm rot="0">
            <a:off x="2053350" y="8509404"/>
            <a:ext cx="23652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83</a:t>
            </a:r>
          </a:p>
        </p:txBody>
      </p:sp>
      <p:grpSp>
        <p:nvGrpSpPr>
          <p:cNvPr name="Group 385" id="385"/>
          <p:cNvGrpSpPr/>
          <p:nvPr/>
        </p:nvGrpSpPr>
        <p:grpSpPr>
          <a:xfrm rot="0">
            <a:off x="2593541" y="8451509"/>
            <a:ext cx="535459" cy="535459"/>
            <a:chOff x="0" y="0"/>
            <a:chExt cx="812800" cy="812800"/>
          </a:xfrm>
        </p:grpSpPr>
        <p:sp>
          <p:nvSpPr>
            <p:cNvPr name="Freeform 386" id="38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87" id="38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88" id="388"/>
          <p:cNvSpPr txBox="true"/>
          <p:nvPr/>
        </p:nvSpPr>
        <p:spPr>
          <a:xfrm rot="0">
            <a:off x="2735250" y="8509404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84</a:t>
            </a:r>
          </a:p>
        </p:txBody>
      </p:sp>
      <p:grpSp>
        <p:nvGrpSpPr>
          <p:cNvPr name="Group 389" id="389"/>
          <p:cNvGrpSpPr/>
          <p:nvPr/>
        </p:nvGrpSpPr>
        <p:grpSpPr>
          <a:xfrm rot="0">
            <a:off x="3286818" y="8451509"/>
            <a:ext cx="535459" cy="535459"/>
            <a:chOff x="0" y="0"/>
            <a:chExt cx="812800" cy="812800"/>
          </a:xfrm>
        </p:grpSpPr>
        <p:sp>
          <p:nvSpPr>
            <p:cNvPr name="Freeform 390" id="39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91" id="39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92" id="392"/>
          <p:cNvSpPr txBox="true"/>
          <p:nvPr/>
        </p:nvSpPr>
        <p:spPr>
          <a:xfrm rot="0">
            <a:off x="3435635" y="8509404"/>
            <a:ext cx="237824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85</a:t>
            </a:r>
          </a:p>
        </p:txBody>
      </p:sp>
      <p:grpSp>
        <p:nvGrpSpPr>
          <p:cNvPr name="Group 393" id="393"/>
          <p:cNvGrpSpPr/>
          <p:nvPr/>
        </p:nvGrpSpPr>
        <p:grpSpPr>
          <a:xfrm rot="0">
            <a:off x="3975658" y="8451509"/>
            <a:ext cx="535459" cy="535459"/>
            <a:chOff x="0" y="0"/>
            <a:chExt cx="812800" cy="812800"/>
          </a:xfrm>
        </p:grpSpPr>
        <p:sp>
          <p:nvSpPr>
            <p:cNvPr name="Freeform 394" id="39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95" id="39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96" id="396"/>
          <p:cNvSpPr txBox="true"/>
          <p:nvPr/>
        </p:nvSpPr>
        <p:spPr>
          <a:xfrm rot="0">
            <a:off x="4053991" y="8509404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86</a:t>
            </a:r>
          </a:p>
        </p:txBody>
      </p:sp>
      <p:grpSp>
        <p:nvGrpSpPr>
          <p:cNvPr name="Group 397" id="397"/>
          <p:cNvGrpSpPr/>
          <p:nvPr/>
        </p:nvGrpSpPr>
        <p:grpSpPr>
          <a:xfrm rot="0">
            <a:off x="4664498" y="8451509"/>
            <a:ext cx="535459" cy="535459"/>
            <a:chOff x="0" y="0"/>
            <a:chExt cx="812800" cy="812800"/>
          </a:xfrm>
        </p:grpSpPr>
        <p:sp>
          <p:nvSpPr>
            <p:cNvPr name="Freeform 398" id="39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399" id="39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00" id="400"/>
          <p:cNvSpPr txBox="true"/>
          <p:nvPr/>
        </p:nvSpPr>
        <p:spPr>
          <a:xfrm rot="0">
            <a:off x="4706591" y="8509404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87</a:t>
            </a:r>
          </a:p>
        </p:txBody>
      </p:sp>
      <p:grpSp>
        <p:nvGrpSpPr>
          <p:cNvPr name="Group 401" id="401"/>
          <p:cNvGrpSpPr/>
          <p:nvPr/>
        </p:nvGrpSpPr>
        <p:grpSpPr>
          <a:xfrm rot="0">
            <a:off x="5357775" y="8451509"/>
            <a:ext cx="535459" cy="535459"/>
            <a:chOff x="0" y="0"/>
            <a:chExt cx="812800" cy="812800"/>
          </a:xfrm>
        </p:grpSpPr>
        <p:sp>
          <p:nvSpPr>
            <p:cNvPr name="Freeform 402" id="40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03" id="40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04" id="404"/>
          <p:cNvSpPr txBox="true"/>
          <p:nvPr/>
        </p:nvSpPr>
        <p:spPr>
          <a:xfrm rot="0">
            <a:off x="5436108" y="8509404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88</a:t>
            </a:r>
          </a:p>
        </p:txBody>
      </p:sp>
      <p:grpSp>
        <p:nvGrpSpPr>
          <p:cNvPr name="Group 405" id="405"/>
          <p:cNvGrpSpPr/>
          <p:nvPr/>
        </p:nvGrpSpPr>
        <p:grpSpPr>
          <a:xfrm rot="0">
            <a:off x="6046615" y="8451509"/>
            <a:ext cx="535459" cy="535459"/>
            <a:chOff x="0" y="0"/>
            <a:chExt cx="812800" cy="812800"/>
          </a:xfrm>
        </p:grpSpPr>
        <p:sp>
          <p:nvSpPr>
            <p:cNvPr name="Freeform 406" id="40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07" id="40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08" id="408"/>
          <p:cNvSpPr txBox="true"/>
          <p:nvPr/>
        </p:nvSpPr>
        <p:spPr>
          <a:xfrm rot="0">
            <a:off x="6135601" y="8509404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89</a:t>
            </a:r>
          </a:p>
        </p:txBody>
      </p:sp>
      <p:grpSp>
        <p:nvGrpSpPr>
          <p:cNvPr name="Group 409" id="409"/>
          <p:cNvGrpSpPr/>
          <p:nvPr/>
        </p:nvGrpSpPr>
        <p:grpSpPr>
          <a:xfrm rot="0">
            <a:off x="6735455" y="8451509"/>
            <a:ext cx="535459" cy="535459"/>
            <a:chOff x="0" y="0"/>
            <a:chExt cx="812800" cy="812800"/>
          </a:xfrm>
        </p:grpSpPr>
        <p:sp>
          <p:nvSpPr>
            <p:cNvPr name="Freeform 410" id="4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11" id="41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12" id="412"/>
          <p:cNvSpPr txBox="true"/>
          <p:nvPr/>
        </p:nvSpPr>
        <p:spPr>
          <a:xfrm rot="0">
            <a:off x="6856334" y="8509404"/>
            <a:ext cx="29370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90</a:t>
            </a:r>
          </a:p>
        </p:txBody>
      </p:sp>
      <p:grpSp>
        <p:nvGrpSpPr>
          <p:cNvPr name="Group 413" id="413"/>
          <p:cNvGrpSpPr/>
          <p:nvPr/>
        </p:nvGrpSpPr>
        <p:grpSpPr>
          <a:xfrm rot="0">
            <a:off x="522584" y="9148893"/>
            <a:ext cx="535459" cy="535459"/>
            <a:chOff x="0" y="0"/>
            <a:chExt cx="812800" cy="812800"/>
          </a:xfrm>
        </p:grpSpPr>
        <p:sp>
          <p:nvSpPr>
            <p:cNvPr name="Freeform 414" id="41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15" id="41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16" id="416"/>
          <p:cNvSpPr txBox="true"/>
          <p:nvPr/>
        </p:nvSpPr>
        <p:spPr>
          <a:xfrm rot="0">
            <a:off x="698684" y="9206788"/>
            <a:ext cx="183258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91</a:t>
            </a:r>
          </a:p>
        </p:txBody>
      </p:sp>
      <p:grpSp>
        <p:nvGrpSpPr>
          <p:cNvPr name="Group 417" id="417"/>
          <p:cNvGrpSpPr/>
          <p:nvPr/>
        </p:nvGrpSpPr>
        <p:grpSpPr>
          <a:xfrm rot="0">
            <a:off x="1215861" y="9148893"/>
            <a:ext cx="535459" cy="535459"/>
            <a:chOff x="0" y="0"/>
            <a:chExt cx="812800" cy="812800"/>
          </a:xfrm>
        </p:grpSpPr>
        <p:sp>
          <p:nvSpPr>
            <p:cNvPr name="Freeform 418" id="41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19" id="41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20" id="420"/>
          <p:cNvSpPr txBox="true"/>
          <p:nvPr/>
        </p:nvSpPr>
        <p:spPr>
          <a:xfrm rot="0">
            <a:off x="1357333" y="9206788"/>
            <a:ext cx="231416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92</a:t>
            </a:r>
          </a:p>
        </p:txBody>
      </p:sp>
      <p:grpSp>
        <p:nvGrpSpPr>
          <p:cNvPr name="Group 421" id="421"/>
          <p:cNvGrpSpPr/>
          <p:nvPr/>
        </p:nvGrpSpPr>
        <p:grpSpPr>
          <a:xfrm rot="0">
            <a:off x="1904701" y="9148893"/>
            <a:ext cx="535459" cy="535459"/>
            <a:chOff x="0" y="0"/>
            <a:chExt cx="812800" cy="812800"/>
          </a:xfrm>
        </p:grpSpPr>
        <p:sp>
          <p:nvSpPr>
            <p:cNvPr name="Freeform 422" id="42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23" id="42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24" id="424"/>
          <p:cNvSpPr txBox="true"/>
          <p:nvPr/>
        </p:nvSpPr>
        <p:spPr>
          <a:xfrm rot="0">
            <a:off x="2053350" y="9206788"/>
            <a:ext cx="23652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93</a:t>
            </a:r>
          </a:p>
        </p:txBody>
      </p:sp>
      <p:grpSp>
        <p:nvGrpSpPr>
          <p:cNvPr name="Group 425" id="425"/>
          <p:cNvGrpSpPr/>
          <p:nvPr/>
        </p:nvGrpSpPr>
        <p:grpSpPr>
          <a:xfrm rot="0">
            <a:off x="2593541" y="9148893"/>
            <a:ext cx="535459" cy="535459"/>
            <a:chOff x="0" y="0"/>
            <a:chExt cx="812800" cy="812800"/>
          </a:xfrm>
        </p:grpSpPr>
        <p:sp>
          <p:nvSpPr>
            <p:cNvPr name="Freeform 426" id="42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27" id="42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28" id="428"/>
          <p:cNvSpPr txBox="true"/>
          <p:nvPr/>
        </p:nvSpPr>
        <p:spPr>
          <a:xfrm rot="0">
            <a:off x="2735250" y="9206788"/>
            <a:ext cx="2520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94</a:t>
            </a:r>
          </a:p>
        </p:txBody>
      </p:sp>
      <p:grpSp>
        <p:nvGrpSpPr>
          <p:cNvPr name="Group 429" id="429"/>
          <p:cNvGrpSpPr/>
          <p:nvPr/>
        </p:nvGrpSpPr>
        <p:grpSpPr>
          <a:xfrm rot="0">
            <a:off x="3286818" y="9148893"/>
            <a:ext cx="535459" cy="535459"/>
            <a:chOff x="0" y="0"/>
            <a:chExt cx="812800" cy="812800"/>
          </a:xfrm>
        </p:grpSpPr>
        <p:sp>
          <p:nvSpPr>
            <p:cNvPr name="Freeform 430" id="43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31" id="43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32" id="432"/>
          <p:cNvSpPr txBox="true"/>
          <p:nvPr/>
        </p:nvSpPr>
        <p:spPr>
          <a:xfrm rot="0">
            <a:off x="3435635" y="9206788"/>
            <a:ext cx="237824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95</a:t>
            </a:r>
          </a:p>
        </p:txBody>
      </p:sp>
      <p:grpSp>
        <p:nvGrpSpPr>
          <p:cNvPr name="Group 433" id="433"/>
          <p:cNvGrpSpPr/>
          <p:nvPr/>
        </p:nvGrpSpPr>
        <p:grpSpPr>
          <a:xfrm rot="0">
            <a:off x="3975658" y="9148893"/>
            <a:ext cx="535459" cy="535459"/>
            <a:chOff x="0" y="0"/>
            <a:chExt cx="812800" cy="812800"/>
          </a:xfrm>
        </p:grpSpPr>
        <p:sp>
          <p:nvSpPr>
            <p:cNvPr name="Freeform 434" id="43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35" id="43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36" id="436"/>
          <p:cNvSpPr txBox="true"/>
          <p:nvPr/>
        </p:nvSpPr>
        <p:spPr>
          <a:xfrm rot="0">
            <a:off x="4053991" y="9206788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96</a:t>
            </a:r>
          </a:p>
        </p:txBody>
      </p:sp>
      <p:grpSp>
        <p:nvGrpSpPr>
          <p:cNvPr name="Group 437" id="437"/>
          <p:cNvGrpSpPr/>
          <p:nvPr/>
        </p:nvGrpSpPr>
        <p:grpSpPr>
          <a:xfrm rot="0">
            <a:off x="4664498" y="9148893"/>
            <a:ext cx="535459" cy="535459"/>
            <a:chOff x="0" y="0"/>
            <a:chExt cx="812800" cy="812800"/>
          </a:xfrm>
        </p:grpSpPr>
        <p:sp>
          <p:nvSpPr>
            <p:cNvPr name="Freeform 438" id="43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39" id="43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40" id="440"/>
          <p:cNvSpPr txBox="true"/>
          <p:nvPr/>
        </p:nvSpPr>
        <p:spPr>
          <a:xfrm rot="0">
            <a:off x="4706591" y="9206788"/>
            <a:ext cx="45127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97</a:t>
            </a:r>
          </a:p>
        </p:txBody>
      </p:sp>
      <p:grpSp>
        <p:nvGrpSpPr>
          <p:cNvPr name="Group 441" id="441"/>
          <p:cNvGrpSpPr/>
          <p:nvPr/>
        </p:nvGrpSpPr>
        <p:grpSpPr>
          <a:xfrm rot="0">
            <a:off x="5357775" y="9148893"/>
            <a:ext cx="535459" cy="535459"/>
            <a:chOff x="0" y="0"/>
            <a:chExt cx="812800" cy="812800"/>
          </a:xfrm>
        </p:grpSpPr>
        <p:sp>
          <p:nvSpPr>
            <p:cNvPr name="Freeform 442" id="44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43" id="44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44" id="444"/>
          <p:cNvSpPr txBox="true"/>
          <p:nvPr/>
        </p:nvSpPr>
        <p:spPr>
          <a:xfrm rot="0">
            <a:off x="5436108" y="9206788"/>
            <a:ext cx="378793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98</a:t>
            </a:r>
          </a:p>
        </p:txBody>
      </p:sp>
      <p:grpSp>
        <p:nvGrpSpPr>
          <p:cNvPr name="Group 445" id="445"/>
          <p:cNvGrpSpPr/>
          <p:nvPr/>
        </p:nvGrpSpPr>
        <p:grpSpPr>
          <a:xfrm rot="0">
            <a:off x="6046615" y="9148893"/>
            <a:ext cx="535459" cy="535459"/>
            <a:chOff x="0" y="0"/>
            <a:chExt cx="812800" cy="812800"/>
          </a:xfrm>
        </p:grpSpPr>
        <p:sp>
          <p:nvSpPr>
            <p:cNvPr name="Freeform 446" id="44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47" id="44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48" id="448"/>
          <p:cNvSpPr txBox="true"/>
          <p:nvPr/>
        </p:nvSpPr>
        <p:spPr>
          <a:xfrm rot="0">
            <a:off x="6135601" y="9206788"/>
            <a:ext cx="357487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99</a:t>
            </a:r>
          </a:p>
        </p:txBody>
      </p:sp>
      <p:grpSp>
        <p:nvGrpSpPr>
          <p:cNvPr name="Group 449" id="449"/>
          <p:cNvGrpSpPr/>
          <p:nvPr/>
        </p:nvGrpSpPr>
        <p:grpSpPr>
          <a:xfrm rot="0">
            <a:off x="6735455" y="9148893"/>
            <a:ext cx="535459" cy="535459"/>
            <a:chOff x="0" y="0"/>
            <a:chExt cx="812800" cy="812800"/>
          </a:xfrm>
        </p:grpSpPr>
        <p:sp>
          <p:nvSpPr>
            <p:cNvPr name="Freeform 450" id="45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</a:ln>
          </p:spPr>
        </p:sp>
        <p:sp>
          <p:nvSpPr>
            <p:cNvPr name="TextBox 451" id="45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52" id="452"/>
          <p:cNvSpPr txBox="true"/>
          <p:nvPr/>
        </p:nvSpPr>
        <p:spPr>
          <a:xfrm rot="0">
            <a:off x="6797064" y="9206788"/>
            <a:ext cx="412241" cy="43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1"/>
              </a:lnSpc>
            </a:pPr>
            <a:r>
              <a:rPr lang="en-US" sz="2522">
                <a:solidFill>
                  <a:srgbClr val="000000"/>
                </a:solidFill>
                <a:latin typeface="Leafy"/>
              </a:rPr>
              <a:t>100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DAFj61QdDZs</dc:identifier>
  <dcterms:modified xsi:type="dcterms:W3CDTF">2011-08-01T06:04:30Z</dcterms:modified>
  <cp:revision>1</cp:revision>
  <dc:title>100 Pounds Lost</dc:title>
</cp:coreProperties>
</file>