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3"/>
  </p:sldIdLst>
  <p:sldSz cx="7772400" cy="10058400"/>
  <p:notesSz cx="6858000" cy="9144000"/>
  <p:embeddedFontLst>
    <p:embeddedFont>
      <p:font typeface="Playlist Script" charset="1" panose="00000000000000000000"/>
      <p:regular r:id="rId6"/>
    </p:embeddedFont>
    <p:embeddedFont>
      <p:font typeface="Bebas Neue" charset="1" panose="00000500000000000000"/>
      <p:regular r:id="rId7"/>
    </p:embeddedFont>
    <p:embeddedFont>
      <p:font typeface="Bebas Neue Bold" charset="1" panose="020B0606020202050201"/>
      <p:regular r:id="rId8"/>
    </p:embeddedFont>
    <p:embeddedFont>
      <p:font typeface="Arimo" charset="1" panose="020B0604020202020204"/>
      <p:regular r:id="rId9"/>
    </p:embeddedFont>
    <p:embeddedFont>
      <p:font typeface="Arimo Bold" charset="1" panose="020B0704020202020204"/>
      <p:regular r:id="rId10"/>
    </p:embeddedFont>
    <p:embeddedFont>
      <p:font typeface="Arimo Italics" charset="1" panose="020B0604020202090204"/>
      <p:regular r:id="rId11"/>
    </p:embeddedFont>
    <p:embeddedFont>
      <p:font typeface="Arimo Bold Italics" charset="1" panose="020B070402020209020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1.png" Type="http://schemas.openxmlformats.org/officeDocument/2006/relationships/image"/><Relationship Id="rId20" Target="../media/image19.png" Type="http://schemas.openxmlformats.org/officeDocument/2006/relationships/image"/><Relationship Id="rId21" Target="../media/image20.svg" Type="http://schemas.openxmlformats.org/officeDocument/2006/relationships/image"/><Relationship Id="rId22" Target="../media/image21.png" Type="http://schemas.openxmlformats.org/officeDocument/2006/relationships/image"/><Relationship Id="rId23" Target="../media/image22.svg" Type="http://schemas.openxmlformats.org/officeDocument/2006/relationships/image"/><Relationship Id="rId24" Target="../media/image23.png" Type="http://schemas.openxmlformats.org/officeDocument/2006/relationships/image"/><Relationship Id="rId25" Target="../media/image24.svg" Type="http://schemas.openxmlformats.org/officeDocument/2006/relationships/image"/><Relationship Id="rId26" Target="../media/image25.png" Type="http://schemas.openxmlformats.org/officeDocument/2006/relationships/image"/><Relationship Id="rId27" Target="../media/image26.svg" Type="http://schemas.openxmlformats.org/officeDocument/2006/relationships/image"/><Relationship Id="rId28" Target="../media/image27.png" Type="http://schemas.openxmlformats.org/officeDocument/2006/relationships/image"/><Relationship Id="rId29" Target="../media/image28.svg" Type="http://schemas.openxmlformats.org/officeDocument/2006/relationships/image"/><Relationship Id="rId3" Target="../media/image2.svg" Type="http://schemas.openxmlformats.org/officeDocument/2006/relationships/image"/><Relationship Id="rId30" Target="../media/image29.png" Type="http://schemas.openxmlformats.org/officeDocument/2006/relationships/image"/><Relationship Id="rId31" Target="../media/image30.svg" Type="http://schemas.openxmlformats.org/officeDocument/2006/relationships/image"/><Relationship Id="rId32" Target="../media/image31.png" Type="http://schemas.openxmlformats.org/officeDocument/2006/relationships/image"/><Relationship Id="rId33" Target="../media/image3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56536" y="1398959"/>
            <a:ext cx="6548748" cy="7959247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3599388" y="2507573"/>
            <a:ext cx="657051" cy="657051"/>
            <a:chOff x="0" y="0"/>
            <a:chExt cx="876068" cy="876068"/>
          </a:xfrm>
        </p:grpSpPr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876068" cy="876068"/>
            </a:xfrm>
            <a:prstGeom prst="rect">
              <a:avLst/>
            </a:prstGeom>
          </p:spPr>
        </p:pic>
        <p:sp>
          <p:nvSpPr>
            <p:cNvPr name="TextBox 5" id="5"/>
            <p:cNvSpPr txBox="true"/>
            <p:nvPr/>
          </p:nvSpPr>
          <p:spPr>
            <a:xfrm rot="0">
              <a:off x="111825" y="133517"/>
              <a:ext cx="662330" cy="55188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21"/>
                </a:lnSpc>
              </a:pPr>
              <a:r>
                <a:rPr lang="en-US" sz="2444">
                  <a:solidFill>
                    <a:srgbClr val="000000"/>
                  </a:solidFill>
                  <a:latin typeface="Bebas Neue"/>
                </a:rPr>
                <a:t>$100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2885822" y="4363258"/>
            <a:ext cx="651059" cy="651059"/>
            <a:chOff x="0" y="0"/>
            <a:chExt cx="868079" cy="868079"/>
          </a:xfrm>
        </p:grpSpPr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868079" cy="868079"/>
            </a:xfrm>
            <a:prstGeom prst="rect">
              <a:avLst/>
            </a:prstGeom>
          </p:spPr>
        </p:pic>
        <p:sp>
          <p:nvSpPr>
            <p:cNvPr name="TextBox 8" id="8"/>
            <p:cNvSpPr txBox="true"/>
            <p:nvPr/>
          </p:nvSpPr>
          <p:spPr>
            <a:xfrm rot="0">
              <a:off x="105895" y="74457"/>
              <a:ext cx="656290" cy="6524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39"/>
                </a:lnSpc>
              </a:pPr>
              <a:r>
                <a:rPr lang="en-US" sz="2885">
                  <a:solidFill>
                    <a:srgbClr val="000000"/>
                  </a:solidFill>
                  <a:latin typeface="Bebas Neue"/>
                </a:rPr>
                <a:t>$25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4493959" y="4363258"/>
            <a:ext cx="651059" cy="651059"/>
            <a:chOff x="0" y="0"/>
            <a:chExt cx="868079" cy="868079"/>
          </a:xfrm>
        </p:grpSpPr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868079" cy="868079"/>
            </a:xfrm>
            <a:prstGeom prst="rect">
              <a:avLst/>
            </a:prstGeom>
          </p:spPr>
        </p:pic>
        <p:sp>
          <p:nvSpPr>
            <p:cNvPr name="TextBox 11" id="11"/>
            <p:cNvSpPr txBox="true"/>
            <p:nvPr/>
          </p:nvSpPr>
          <p:spPr>
            <a:xfrm rot="0">
              <a:off x="105895" y="141558"/>
              <a:ext cx="656290" cy="548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31"/>
                </a:lnSpc>
              </a:pPr>
              <a:r>
                <a:rPr lang="en-US" sz="2450">
                  <a:solidFill>
                    <a:srgbClr val="000000"/>
                  </a:solidFill>
                  <a:latin typeface="Bebas Neue"/>
                </a:rPr>
                <a:t>$150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5230348" y="7219657"/>
            <a:ext cx="701078" cy="701078"/>
            <a:chOff x="0" y="0"/>
            <a:chExt cx="934771" cy="934771"/>
          </a:xfrm>
        </p:grpSpPr>
        <p:pic>
          <p:nvPicPr>
            <p:cNvPr name="Picture 13" id="13"/>
            <p:cNvPicPr>
              <a:picLocks noChangeAspect="true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934771" cy="934771"/>
            </a:xfrm>
            <a:prstGeom prst="rect">
              <a:avLst/>
            </a:prstGeom>
          </p:spPr>
        </p:pic>
        <p:sp>
          <p:nvSpPr>
            <p:cNvPr name="TextBox 14" id="14"/>
            <p:cNvSpPr txBox="true"/>
            <p:nvPr/>
          </p:nvSpPr>
          <p:spPr>
            <a:xfrm rot="0">
              <a:off x="114030" y="85300"/>
              <a:ext cx="706711" cy="69749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350"/>
                </a:lnSpc>
              </a:pPr>
              <a:r>
                <a:rPr lang="en-US" sz="3107">
                  <a:solidFill>
                    <a:srgbClr val="000000"/>
                  </a:solidFill>
                  <a:latin typeface="Bebas Neue"/>
                </a:rPr>
                <a:t>$25</a:t>
              </a: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3579737" y="3565473"/>
            <a:ext cx="651059" cy="651059"/>
            <a:chOff x="0" y="0"/>
            <a:chExt cx="868079" cy="868079"/>
          </a:xfrm>
        </p:grpSpPr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868079" cy="868079"/>
            </a:xfrm>
            <a:prstGeom prst="rect">
              <a:avLst/>
            </a:prstGeom>
          </p:spPr>
        </p:pic>
        <p:sp>
          <p:nvSpPr>
            <p:cNvPr name="TextBox 17" id="17"/>
            <p:cNvSpPr txBox="true"/>
            <p:nvPr/>
          </p:nvSpPr>
          <p:spPr>
            <a:xfrm rot="0">
              <a:off x="105895" y="74457"/>
              <a:ext cx="656290" cy="6524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39"/>
                </a:lnSpc>
              </a:pPr>
              <a:r>
                <a:rPr lang="en-US" sz="2885">
                  <a:solidFill>
                    <a:srgbClr val="000000"/>
                  </a:solidFill>
                  <a:latin typeface="Bebas Neue"/>
                </a:rPr>
                <a:t>$50</a:t>
              </a: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2336756" y="5923781"/>
            <a:ext cx="651059" cy="651059"/>
            <a:chOff x="0" y="0"/>
            <a:chExt cx="868079" cy="868079"/>
          </a:xfrm>
        </p:grpSpPr>
        <p:pic>
          <p:nvPicPr>
            <p:cNvPr name="Picture 19" id="19"/>
            <p:cNvPicPr>
              <a:picLocks noChangeAspect="true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868079" cy="868079"/>
            </a:xfrm>
            <a:prstGeom prst="rect">
              <a:avLst/>
            </a:prstGeom>
          </p:spPr>
        </p:pic>
        <p:sp>
          <p:nvSpPr>
            <p:cNvPr name="TextBox 20" id="20"/>
            <p:cNvSpPr txBox="true"/>
            <p:nvPr/>
          </p:nvSpPr>
          <p:spPr>
            <a:xfrm rot="0">
              <a:off x="105895" y="74457"/>
              <a:ext cx="656290" cy="6524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39"/>
                </a:lnSpc>
              </a:pPr>
              <a:r>
                <a:rPr lang="en-US" sz="2885">
                  <a:solidFill>
                    <a:srgbClr val="000000"/>
                  </a:solidFill>
                  <a:latin typeface="Bebas Neue"/>
                </a:rPr>
                <a:t>$25</a:t>
              </a: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5051852" y="5963202"/>
            <a:ext cx="651059" cy="651059"/>
            <a:chOff x="0" y="0"/>
            <a:chExt cx="868079" cy="868079"/>
          </a:xfrm>
        </p:grpSpPr>
        <p:pic>
          <p:nvPicPr>
            <p:cNvPr name="Picture 22" id="22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868079" cy="868079"/>
            </a:xfrm>
            <a:prstGeom prst="rect">
              <a:avLst/>
            </a:prstGeom>
          </p:spPr>
        </p:pic>
        <p:sp>
          <p:nvSpPr>
            <p:cNvPr name="TextBox 23" id="23"/>
            <p:cNvSpPr txBox="true"/>
            <p:nvPr/>
          </p:nvSpPr>
          <p:spPr>
            <a:xfrm rot="0">
              <a:off x="105895" y="168573"/>
              <a:ext cx="656290" cy="55779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553"/>
                </a:lnSpc>
              </a:pPr>
              <a:r>
                <a:rPr lang="en-US" sz="2537">
                  <a:solidFill>
                    <a:srgbClr val="000000"/>
                  </a:solidFill>
                  <a:latin typeface="Bebas Neue"/>
                </a:rPr>
                <a:t>$100</a:t>
              </a: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3313346" y="5260857"/>
            <a:ext cx="702345" cy="702345"/>
            <a:chOff x="0" y="0"/>
            <a:chExt cx="936460" cy="936460"/>
          </a:xfrm>
        </p:grpSpPr>
        <p:pic>
          <p:nvPicPr>
            <p:cNvPr name="Picture 25" id="25"/>
            <p:cNvPicPr>
              <a:picLocks noChangeAspect="true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936460" cy="936460"/>
            </a:xfrm>
            <a:prstGeom prst="rect">
              <a:avLst/>
            </a:prstGeom>
          </p:spPr>
        </p:pic>
        <p:sp>
          <p:nvSpPr>
            <p:cNvPr name="TextBox 26" id="26"/>
            <p:cNvSpPr txBox="true"/>
            <p:nvPr/>
          </p:nvSpPr>
          <p:spPr>
            <a:xfrm rot="0">
              <a:off x="114236" y="150763"/>
              <a:ext cx="707988" cy="5777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35"/>
                </a:lnSpc>
              </a:pPr>
              <a:r>
                <a:rPr lang="en-US" sz="2596">
                  <a:solidFill>
                    <a:srgbClr val="000000"/>
                  </a:solidFill>
                  <a:latin typeface="Bebas Neue"/>
                </a:rPr>
                <a:t>$150</a:t>
              </a:r>
            </a:p>
          </p:txBody>
        </p:sp>
      </p:grpSp>
      <p:grpSp>
        <p:nvGrpSpPr>
          <p:cNvPr name="Group 27" id="27"/>
          <p:cNvGrpSpPr/>
          <p:nvPr/>
        </p:nvGrpSpPr>
        <p:grpSpPr>
          <a:xfrm rot="0">
            <a:off x="1911189" y="7219657"/>
            <a:ext cx="751097" cy="751097"/>
            <a:chOff x="0" y="0"/>
            <a:chExt cx="1001463" cy="1001463"/>
          </a:xfrm>
        </p:grpSpPr>
        <p:pic>
          <p:nvPicPr>
            <p:cNvPr name="Picture 28" id="28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1001463" cy="1001463"/>
            </a:xfrm>
            <a:prstGeom prst="rect">
              <a:avLst/>
            </a:prstGeom>
          </p:spPr>
        </p:pic>
        <p:sp>
          <p:nvSpPr>
            <p:cNvPr name="TextBox 29" id="29"/>
            <p:cNvSpPr txBox="true"/>
            <p:nvPr/>
          </p:nvSpPr>
          <p:spPr>
            <a:xfrm rot="0">
              <a:off x="122166" y="221630"/>
              <a:ext cx="757132" cy="62443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30"/>
                </a:lnSpc>
              </a:pPr>
              <a:r>
                <a:rPr lang="en-US" sz="2807">
                  <a:solidFill>
                    <a:srgbClr val="000000"/>
                  </a:solidFill>
                  <a:latin typeface="Bebas Neue"/>
                </a:rPr>
                <a:t>$100</a:t>
              </a:r>
            </a:p>
          </p:txBody>
        </p:sp>
      </p:grpSp>
      <p:grpSp>
        <p:nvGrpSpPr>
          <p:cNvPr name="Group 30" id="30"/>
          <p:cNvGrpSpPr/>
          <p:nvPr/>
        </p:nvGrpSpPr>
        <p:grpSpPr>
          <a:xfrm rot="0">
            <a:off x="3927914" y="6093011"/>
            <a:ext cx="751097" cy="751097"/>
            <a:chOff x="0" y="0"/>
            <a:chExt cx="1001463" cy="1001463"/>
          </a:xfrm>
        </p:grpSpPr>
        <p:pic>
          <p:nvPicPr>
            <p:cNvPr name="Picture 31" id="31"/>
            <p:cNvPicPr>
              <a:picLocks noChangeAspect="true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1001463" cy="1001463"/>
            </a:xfrm>
            <a:prstGeom prst="rect">
              <a:avLst/>
            </a:prstGeom>
          </p:spPr>
        </p:pic>
        <p:sp>
          <p:nvSpPr>
            <p:cNvPr name="TextBox 32" id="32"/>
            <p:cNvSpPr txBox="true"/>
            <p:nvPr/>
          </p:nvSpPr>
          <p:spPr>
            <a:xfrm rot="0">
              <a:off x="122166" y="86618"/>
              <a:ext cx="757132" cy="75202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660"/>
                </a:lnSpc>
              </a:pPr>
              <a:r>
                <a:rPr lang="en-US" sz="3328">
                  <a:solidFill>
                    <a:srgbClr val="000000"/>
                  </a:solidFill>
                  <a:latin typeface="Bebas Neue"/>
                </a:rPr>
                <a:t>$50</a:t>
              </a:r>
            </a:p>
          </p:txBody>
        </p:sp>
      </p:grpSp>
      <p:grpSp>
        <p:nvGrpSpPr>
          <p:cNvPr name="Group 33" id="33"/>
          <p:cNvGrpSpPr/>
          <p:nvPr/>
        </p:nvGrpSpPr>
        <p:grpSpPr>
          <a:xfrm rot="0">
            <a:off x="3959228" y="7168294"/>
            <a:ext cx="853823" cy="853823"/>
            <a:chOff x="0" y="0"/>
            <a:chExt cx="1138431" cy="1138431"/>
          </a:xfrm>
        </p:grpSpPr>
        <p:pic>
          <p:nvPicPr>
            <p:cNvPr name="Picture 34" id="34"/>
            <p:cNvPicPr>
              <a:picLocks noChangeAspect="true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1138431" cy="1138431"/>
            </a:xfrm>
            <a:prstGeom prst="rect">
              <a:avLst/>
            </a:prstGeom>
          </p:spPr>
        </p:pic>
        <p:sp>
          <p:nvSpPr>
            <p:cNvPr name="TextBox 35" id="35"/>
            <p:cNvSpPr txBox="true"/>
            <p:nvPr/>
          </p:nvSpPr>
          <p:spPr>
            <a:xfrm rot="0">
              <a:off x="138874" y="189235"/>
              <a:ext cx="860683" cy="72106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467"/>
                </a:lnSpc>
              </a:pPr>
              <a:r>
                <a:rPr lang="en-US" sz="3191">
                  <a:solidFill>
                    <a:srgbClr val="000000"/>
                  </a:solidFill>
                  <a:latin typeface="Bebas Neue"/>
                </a:rPr>
                <a:t>$150</a:t>
              </a:r>
            </a:p>
          </p:txBody>
        </p:sp>
      </p:grpSp>
      <p:grpSp>
        <p:nvGrpSpPr>
          <p:cNvPr name="Group 36" id="36"/>
          <p:cNvGrpSpPr/>
          <p:nvPr/>
        </p:nvGrpSpPr>
        <p:grpSpPr>
          <a:xfrm rot="0">
            <a:off x="2885822" y="6783894"/>
            <a:ext cx="751097" cy="751097"/>
            <a:chOff x="0" y="0"/>
            <a:chExt cx="1001463" cy="1001463"/>
          </a:xfrm>
        </p:grpSpPr>
        <p:pic>
          <p:nvPicPr>
            <p:cNvPr name="Picture 37" id="37"/>
            <p:cNvPicPr>
              <a:picLocks noChangeAspect="true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1001463" cy="1001463"/>
            </a:xfrm>
            <a:prstGeom prst="rect">
              <a:avLst/>
            </a:prstGeom>
          </p:spPr>
        </p:pic>
        <p:sp>
          <p:nvSpPr>
            <p:cNvPr name="TextBox 38" id="38"/>
            <p:cNvSpPr txBox="true"/>
            <p:nvPr/>
          </p:nvSpPr>
          <p:spPr>
            <a:xfrm rot="0">
              <a:off x="101542" y="86618"/>
              <a:ext cx="757132" cy="75202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660"/>
                </a:lnSpc>
              </a:pPr>
              <a:r>
                <a:rPr lang="en-US" sz="3328">
                  <a:solidFill>
                    <a:srgbClr val="000000"/>
                  </a:solidFill>
                  <a:latin typeface="Bebas Neue"/>
                </a:rPr>
                <a:t>$50</a:t>
              </a:r>
            </a:p>
          </p:txBody>
        </p:sp>
      </p:grpSp>
      <p:pic>
        <p:nvPicPr>
          <p:cNvPr name="Picture 39" id="39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276433" y="585893"/>
            <a:ext cx="1302961" cy="1541137"/>
          </a:xfrm>
          <a:prstGeom prst="rect">
            <a:avLst/>
          </a:prstGeom>
        </p:spPr>
      </p:pic>
      <p:pic>
        <p:nvPicPr>
          <p:cNvPr name="Picture 40" id="40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302696" y="3381809"/>
            <a:ext cx="326420" cy="566344"/>
          </a:xfrm>
          <a:prstGeom prst="rect">
            <a:avLst/>
          </a:prstGeom>
        </p:spPr>
      </p:pic>
      <p:pic>
        <p:nvPicPr>
          <p:cNvPr name="Picture 41" id="41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244313" y="3381809"/>
            <a:ext cx="314063" cy="566344"/>
          </a:xfrm>
          <a:prstGeom prst="rect">
            <a:avLst/>
          </a:prstGeom>
        </p:spPr>
      </p:pic>
      <p:pic>
        <p:nvPicPr>
          <p:cNvPr name="Picture 42" id="42"/>
          <p:cNvPicPr>
            <a:picLocks noChangeAspect="true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6922603" y="7666106"/>
            <a:ext cx="339830" cy="584084"/>
          </a:xfrm>
          <a:prstGeom prst="rect">
            <a:avLst/>
          </a:prstGeom>
        </p:spPr>
      </p:pic>
      <p:pic>
        <p:nvPicPr>
          <p:cNvPr name="Picture 43" id="43"/>
          <p:cNvPicPr>
            <a:picLocks noChangeAspect="true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32359" y="4779913"/>
            <a:ext cx="278830" cy="538094"/>
          </a:xfrm>
          <a:prstGeom prst="rect">
            <a:avLst/>
          </a:prstGeom>
        </p:spPr>
      </p:pic>
      <p:pic>
        <p:nvPicPr>
          <p:cNvPr name="Picture 44" id="44"/>
          <p:cNvPicPr>
            <a:picLocks noChangeAspect="true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334362" y="6192161"/>
            <a:ext cx="414095" cy="552797"/>
          </a:xfrm>
          <a:prstGeom prst="rect">
            <a:avLst/>
          </a:prstGeom>
        </p:spPr>
      </p:pic>
      <p:pic>
        <p:nvPicPr>
          <p:cNvPr name="Picture 45" id="45"/>
          <p:cNvPicPr>
            <a:picLocks noChangeAspect="true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931426" y="4779913"/>
            <a:ext cx="244050" cy="389066"/>
          </a:xfrm>
          <a:prstGeom prst="rect">
            <a:avLst/>
          </a:prstGeom>
        </p:spPr>
      </p:pic>
      <p:pic>
        <p:nvPicPr>
          <p:cNvPr name="Picture 46" id="46"/>
          <p:cNvPicPr>
            <a:picLocks noChangeAspect="true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92895" y="7666106"/>
            <a:ext cx="417147" cy="376191"/>
          </a:xfrm>
          <a:prstGeom prst="rect">
            <a:avLst/>
          </a:prstGeom>
        </p:spPr>
      </p:pic>
      <p:pic>
        <p:nvPicPr>
          <p:cNvPr name="Picture 47" id="47"/>
          <p:cNvPicPr>
            <a:picLocks noChangeAspect="true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15197" y="6249311"/>
            <a:ext cx="410171" cy="534583"/>
          </a:xfrm>
          <a:prstGeom prst="rect">
            <a:avLst/>
          </a:prstGeom>
        </p:spPr>
      </p:pic>
      <p:pic>
        <p:nvPicPr>
          <p:cNvPr name="Picture 48" id="48"/>
          <p:cNvPicPr>
            <a:picLocks noChangeAspect="true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0" t="0" r="0" b="0"/>
          <a:stretch>
            <a:fillRect/>
          </a:stretch>
        </p:blipFill>
        <p:spPr>
          <a:xfrm flipH="false" flipV="true" rot="0">
            <a:off x="2356946" y="7958148"/>
            <a:ext cx="3108960" cy="734732"/>
          </a:xfrm>
          <a:prstGeom prst="rect">
            <a:avLst/>
          </a:prstGeom>
        </p:spPr>
      </p:pic>
      <p:sp>
        <p:nvSpPr>
          <p:cNvPr name="AutoShape 49" id="49"/>
          <p:cNvSpPr/>
          <p:nvPr/>
        </p:nvSpPr>
        <p:spPr>
          <a:xfrm rot="0">
            <a:off x="5255782" y="9496232"/>
            <a:ext cx="2036303" cy="292579"/>
          </a:xfrm>
          <a:prstGeom prst="rect">
            <a:avLst/>
          </a:prstGeom>
          <a:solidFill>
            <a:srgbClr val="F7F0A6"/>
          </a:solidFill>
        </p:spPr>
      </p:sp>
      <p:pic>
        <p:nvPicPr>
          <p:cNvPr name="Picture 50" id="50"/>
          <p:cNvPicPr>
            <a:picLocks noChangeAspect="true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3219949" y="6110048"/>
            <a:ext cx="379439" cy="464792"/>
          </a:xfrm>
          <a:prstGeom prst="rect">
            <a:avLst/>
          </a:prstGeom>
        </p:spPr>
      </p:pic>
      <p:pic>
        <p:nvPicPr>
          <p:cNvPr name="Picture 51" id="51"/>
          <p:cNvPicPr>
            <a:picLocks noChangeAspect="true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851357" y="4509654"/>
            <a:ext cx="379439" cy="464792"/>
          </a:xfrm>
          <a:prstGeom prst="rect">
            <a:avLst/>
          </a:prstGeom>
        </p:spPr>
      </p:pic>
      <p:pic>
        <p:nvPicPr>
          <p:cNvPr name="Picture 52" id="52"/>
          <p:cNvPicPr>
            <a:picLocks noChangeAspect="true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819489" y="6783894"/>
            <a:ext cx="379439" cy="464792"/>
          </a:xfrm>
          <a:prstGeom prst="rect">
            <a:avLst/>
          </a:prstGeom>
        </p:spPr>
      </p:pic>
      <p:sp>
        <p:nvSpPr>
          <p:cNvPr name="TextBox 53" id="53"/>
          <p:cNvSpPr txBox="true"/>
          <p:nvPr/>
        </p:nvSpPr>
        <p:spPr>
          <a:xfrm rot="0">
            <a:off x="1127455" y="870056"/>
            <a:ext cx="1867346" cy="854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Playlist Script"/>
              </a:rPr>
              <a:t>Holiday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4864414" y="870056"/>
            <a:ext cx="1676995" cy="854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Playlist Script"/>
              </a:rPr>
              <a:t>Savings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5255782" y="9154670"/>
            <a:ext cx="2006651" cy="2720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111"/>
              </a:lnSpc>
            </a:pPr>
            <a:r>
              <a:rPr lang="en-US" spc="191" sz="1919">
                <a:solidFill>
                  <a:srgbClr val="3C5367"/>
                </a:solidFill>
                <a:latin typeface="Playlist Script Bold"/>
              </a:rPr>
              <a:t>Goal For Saving:</a:t>
            </a:r>
          </a:p>
        </p:txBody>
      </p:sp>
      <p:pic>
        <p:nvPicPr>
          <p:cNvPr name="Picture 56" id="56"/>
          <p:cNvPicPr>
            <a:picLocks noChangeAspect="true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4386140" y="5378583"/>
            <a:ext cx="379439" cy="464792"/>
          </a:xfrm>
          <a:prstGeom prst="rect">
            <a:avLst/>
          </a:prstGeom>
        </p:spPr>
      </p:pic>
      <p:pic>
        <p:nvPicPr>
          <p:cNvPr name="Picture 57" id="57"/>
          <p:cNvPicPr>
            <a:picLocks noChangeAspect="true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3219949" y="3149413"/>
            <a:ext cx="379439" cy="46479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DAE5wNi0-xM</dc:identifier>
  <dcterms:modified xsi:type="dcterms:W3CDTF">2011-08-01T06:04:30Z</dcterms:modified>
  <cp:revision>1</cp:revision>
  <dc:title>Holiday Savings</dc:title>
</cp:coreProperties>
</file>