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25717500" cy="19278600"/>
  <p:notesSz cx="6858000" cy="9144000"/>
  <p:embeddedFontLst>
    <p:embeddedFont>
      <p:font typeface="Ubuntu" charset="1" panose="020B0504030602030204"/>
      <p:regular r:id="rId6"/>
    </p:embeddedFont>
    <p:embeddedFont>
      <p:font typeface="Ubuntu Bold" charset="1" panose="020B0804030602030204"/>
      <p:regular r:id="rId7"/>
    </p:embeddedFont>
    <p:embeddedFont>
      <p:font typeface="Ubuntu Italics" charset="1" panose="020B05040306020A0204"/>
      <p:regular r:id="rId8"/>
    </p:embeddedFont>
    <p:embeddedFont>
      <p:font typeface="Ubuntu Bold Italics" charset="1" panose="020B08040306020A0204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083" t="0" r="6083" b="49"/>
          <a:stretch>
            <a:fillRect/>
          </a:stretch>
        </p:blipFill>
        <p:spPr>
          <a:xfrm flipH="false" flipV="false">
            <a:off x="0" y="0"/>
            <a:ext cx="25717500" cy="192786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20261413" y="4500263"/>
            <a:ext cx="7845674" cy="10415627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20261413" y="4737968"/>
            <a:ext cx="7463851" cy="9659859"/>
            <a:chOff x="0" y="0"/>
            <a:chExt cx="9951802" cy="12879813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20261413" y="10932657"/>
            <a:ext cx="7845674" cy="10415627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20261413" y="11170362"/>
            <a:ext cx="7463851" cy="9659859"/>
            <a:chOff x="0" y="0"/>
            <a:chExt cx="9951802" cy="12879813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14079413" y="5815070"/>
            <a:ext cx="7845674" cy="10415627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14079413" y="6052775"/>
            <a:ext cx="7463851" cy="9659859"/>
            <a:chOff x="0" y="0"/>
            <a:chExt cx="9951802" cy="12879813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1994025" y="4500263"/>
            <a:ext cx="7845674" cy="10415627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-1994025" y="4737968"/>
            <a:ext cx="7463851" cy="9659859"/>
            <a:chOff x="0" y="0"/>
            <a:chExt cx="9951802" cy="12879813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1994025" y="10932657"/>
            <a:ext cx="7845674" cy="10415627"/>
          </a:xfrm>
          <a:prstGeom prst="rect">
            <a:avLst/>
          </a:prstGeom>
        </p:spPr>
      </p:pic>
      <p:grpSp>
        <p:nvGrpSpPr>
          <p:cNvPr name="Group 16" id="16"/>
          <p:cNvGrpSpPr/>
          <p:nvPr/>
        </p:nvGrpSpPr>
        <p:grpSpPr>
          <a:xfrm rot="0">
            <a:off x="-1994025" y="11170362"/>
            <a:ext cx="7463851" cy="9659859"/>
            <a:chOff x="0" y="0"/>
            <a:chExt cx="9951802" cy="12879813"/>
          </a:xfrm>
        </p:grpSpPr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4175191" y="5815070"/>
            <a:ext cx="7845674" cy="10415627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4175191" y="6052775"/>
            <a:ext cx="7463851" cy="9659859"/>
            <a:chOff x="0" y="0"/>
            <a:chExt cx="9951802" cy="12879813"/>
          </a:xfrm>
        </p:grpSpPr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9222197" y="3855839"/>
            <a:ext cx="7845674" cy="10415627"/>
          </a:xfrm>
          <a:prstGeom prst="rect">
            <a:avLst/>
          </a:prstGeom>
        </p:spPr>
      </p:pic>
      <p:grpSp>
        <p:nvGrpSpPr>
          <p:cNvPr name="Group 22" id="22"/>
          <p:cNvGrpSpPr/>
          <p:nvPr/>
        </p:nvGrpSpPr>
        <p:grpSpPr>
          <a:xfrm rot="0">
            <a:off x="9222197" y="4093544"/>
            <a:ext cx="7463851" cy="9659859"/>
            <a:chOff x="0" y="0"/>
            <a:chExt cx="9951802" cy="12879813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24" id="24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14079413" y="12247464"/>
            <a:ext cx="7845674" cy="10415627"/>
          </a:xfrm>
          <a:prstGeom prst="rect">
            <a:avLst/>
          </a:prstGeom>
        </p:spPr>
      </p:pic>
      <p:grpSp>
        <p:nvGrpSpPr>
          <p:cNvPr name="Group 25" id="25"/>
          <p:cNvGrpSpPr/>
          <p:nvPr/>
        </p:nvGrpSpPr>
        <p:grpSpPr>
          <a:xfrm rot="0">
            <a:off x="14079413" y="12485169"/>
            <a:ext cx="7463851" cy="9659859"/>
            <a:chOff x="0" y="0"/>
            <a:chExt cx="9951802" cy="12879813"/>
          </a:xfrm>
        </p:grpSpPr>
        <p:pic>
          <p:nvPicPr>
            <p:cNvPr name="Picture 26" id="26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27" id="27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4175191" y="12247464"/>
            <a:ext cx="7845674" cy="10415627"/>
          </a:xfrm>
          <a:prstGeom prst="rect">
            <a:avLst/>
          </a:prstGeom>
        </p:spPr>
      </p:pic>
      <p:grpSp>
        <p:nvGrpSpPr>
          <p:cNvPr name="Group 28" id="28"/>
          <p:cNvGrpSpPr/>
          <p:nvPr/>
        </p:nvGrpSpPr>
        <p:grpSpPr>
          <a:xfrm rot="0">
            <a:off x="4175191" y="12485169"/>
            <a:ext cx="7463851" cy="9659859"/>
            <a:chOff x="0" y="0"/>
            <a:chExt cx="9951802" cy="12879813"/>
          </a:xfrm>
        </p:grpSpPr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30" id="30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9222197" y="10216662"/>
            <a:ext cx="7845674" cy="10415627"/>
          </a:xfrm>
          <a:prstGeom prst="rect">
            <a:avLst/>
          </a:prstGeom>
        </p:spPr>
      </p:pic>
      <p:grpSp>
        <p:nvGrpSpPr>
          <p:cNvPr name="Group 31" id="31"/>
          <p:cNvGrpSpPr/>
          <p:nvPr/>
        </p:nvGrpSpPr>
        <p:grpSpPr>
          <a:xfrm rot="0">
            <a:off x="9222197" y="10454367"/>
            <a:ext cx="7463851" cy="9659859"/>
            <a:chOff x="0" y="0"/>
            <a:chExt cx="9951802" cy="12879813"/>
          </a:xfrm>
        </p:grpSpPr>
        <p:pic>
          <p:nvPicPr>
            <p:cNvPr name="Picture 32" id="32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9951802" cy="12879813"/>
            </a:xfrm>
            <a:prstGeom prst="rect">
              <a:avLst/>
            </a:prstGeom>
          </p:spPr>
        </p:pic>
      </p:grpSp>
      <p:pic>
        <p:nvPicPr>
          <p:cNvPr name="Picture 33" id="33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587546">
            <a:off x="20740361" y="10129836"/>
            <a:ext cx="1163028" cy="8535983"/>
          </a:xfrm>
          <a:prstGeom prst="rect">
            <a:avLst/>
          </a:prstGeom>
        </p:spPr>
      </p:pic>
      <p:sp>
        <p:nvSpPr>
          <p:cNvPr name="TextBox 34" id="34"/>
          <p:cNvSpPr txBox="true"/>
          <p:nvPr/>
        </p:nvSpPr>
        <p:spPr>
          <a:xfrm rot="0">
            <a:off x="9830536" y="237976"/>
            <a:ext cx="6056428" cy="968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95"/>
              </a:lnSpc>
            </a:pPr>
            <a:r>
              <a:rPr lang="en-US" sz="5568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6373811" y="958806"/>
            <a:ext cx="12969877" cy="19228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637"/>
              </a:lnSpc>
            </a:pPr>
            <a:r>
              <a:rPr lang="en-US" sz="11169">
                <a:solidFill>
                  <a:srgbClr val="000000"/>
                </a:solidFill>
                <a:latin typeface="Ubuntu Bold"/>
              </a:rPr>
              <a:t>INSERT TEXT HERE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1009224" y="3023856"/>
            <a:ext cx="3699052" cy="595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1"/>
              </a:lnSpc>
            </a:pPr>
            <a:r>
              <a:rPr lang="en-US" sz="3400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DAFj6yodrQs</dc:identifier>
  <dcterms:modified xsi:type="dcterms:W3CDTF">2011-08-01T06:04:30Z</dcterms:modified>
  <cp:revision>1</cp:revision>
  <dc:title>Mockup 2-Desk Background-Etsy</dc:title>
</cp:coreProperties>
</file>