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image/png" Extension="png"/>
  <Default ContentType="application/vnd.openxmlformats-package.relationships+xml" Extension="rels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no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14"/>
  </p:sldIdLst>
  <p:sldSz cx="11430000" cy="11430000"/>
  <p:notesSz cx="6858000" cy="9144000"/>
  <p:embeddedFontLst>
    <p:embeddedFont>
      <p:font typeface="Ubuntu" charset="1" panose="020B0504030602030204"/>
      <p:regular r:id="rId6"/>
    </p:embeddedFont>
    <p:embeddedFont>
      <p:font typeface="Ubuntu Bold" charset="1" panose="020B0804030602030204"/>
      <p:regular r:id="rId7"/>
    </p:embeddedFont>
    <p:embeddedFont>
      <p:font typeface="Ubuntu Italics" charset="1" panose="020B05040306020A0204"/>
      <p:regular r:id="rId8"/>
    </p:embeddedFont>
    <p:embeddedFont>
      <p:font typeface="Ubuntu Bold Italics" charset="1" panose="020B08040306020A0204"/>
      <p:regular r:id="rId9"/>
    </p:embeddedFont>
    <p:embeddedFont>
      <p:font typeface="Arimo" charset="1" panose="020B0604020202020204"/>
      <p:regular r:id="rId10"/>
    </p:embeddedFont>
    <p:embeddedFont>
      <p:font typeface="Arimo Bold" charset="1" panose="020B0704020202020204"/>
      <p:regular r:id="rId11"/>
    </p:embeddedFont>
    <p:embeddedFont>
      <p:font typeface="Arimo Italics" charset="1" panose="020B0604020202090204"/>
      <p:regular r:id="rId12"/>
    </p:embeddedFont>
    <p:embeddedFont>
      <p:font typeface="Arimo Bold Italics" charset="1" panose="020B0704020202090204"/>
      <p:regular r:id="rId1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no"?><Relationships xmlns="http://schemas.openxmlformats.org/package/2006/relationships"><Relationship Id="rId1" Target="slideMasters/slideMaster1.xml" Type="http://schemas.openxmlformats.org/officeDocument/2006/relationships/slideMaster"/><Relationship Id="rId10" Target="fonts/font10.fntdata" Type="http://schemas.openxmlformats.org/officeDocument/2006/relationships/font"/><Relationship Id="rId11" Target="fonts/font11.fntdata" Type="http://schemas.openxmlformats.org/officeDocument/2006/relationships/font"/><Relationship Id="rId12" Target="fonts/font12.fntdata" Type="http://schemas.openxmlformats.org/officeDocument/2006/relationships/font"/><Relationship Id="rId13" Target="fonts/font13.fntdata" Type="http://schemas.openxmlformats.org/officeDocument/2006/relationships/font"/><Relationship Id="rId14" Target="slides/slide1.xml" Type="http://schemas.openxmlformats.org/officeDocument/2006/relationships/slide"/><Relationship Id="rId2" Target="presProps.xml" Type="http://schemas.openxmlformats.org/officeDocument/2006/relationships/presProps"/><Relationship Id="rId3" Target="viewProps.xml" Type="http://schemas.openxmlformats.org/officeDocument/2006/relationships/viewProps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fonts/font6.fntdata" Type="http://schemas.openxmlformats.org/officeDocument/2006/relationships/font"/><Relationship Id="rId7" Target="fonts/font7.fntdata" Type="http://schemas.openxmlformats.org/officeDocument/2006/relationships/font"/><Relationship Id="rId8" Target="fonts/font8.fntdata" Type="http://schemas.openxmlformats.org/officeDocument/2006/relationships/font"/><Relationship Id="rId9" Target="fonts/font9.fntdata" Type="http://schemas.openxmlformats.org/officeDocument/2006/relationships/font"/></Relationships>
</file>

<file path=ppt/slideLayouts/_rels/slideLayout1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no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jpeg" Type="http://schemas.openxmlformats.org/officeDocument/2006/relationships/image"/><Relationship Id="rId3" Target="../media/image2.png" Type="http://schemas.openxmlformats.org/officeDocument/2006/relationships/image"/><Relationship Id="rId4" Target="../media/image3.jpeg" Type="http://schemas.openxmlformats.org/officeDocument/2006/relationships/image"/><Relationship Id="rId5" Target="../media/image4.pn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rcRect l="17062" t="0" r="17062" b="0"/>
          <a:stretch>
            <a:fillRect/>
          </a:stretch>
        </p:blipFill>
        <p:spPr>
          <a:xfrm flipH="false" flipV="false">
            <a:off x="0" y="0"/>
            <a:ext cx="11430000" cy="11430000"/>
          </a:xfrm>
          <a:prstGeom prst="rect">
            <a:avLst/>
          </a:prstGeom>
        </p:spPr>
      </p:pic>
      <p:pic>
        <p:nvPicPr>
          <p:cNvPr name="Picture 3" id="3"/>
          <p:cNvPicPr>
            <a:picLocks noChangeAspect="true"/>
          </p:cNvPicPr>
          <p:nvPr/>
        </p:nvPicPr>
        <p:blipFill>
          <a:blip r:embed="rId3">
            <a:alphaModFix amt="50000"/>
          </a:blip>
          <a:srcRect l="4161" t="0" r="0" b="0"/>
          <a:stretch>
            <a:fillRect/>
          </a:stretch>
        </p:blipFill>
        <p:spPr>
          <a:xfrm flipH="false" flipV="false" rot="0">
            <a:off x="9868376" y="2693646"/>
            <a:ext cx="4427051" cy="5877190"/>
          </a:xfrm>
          <a:prstGeom prst="rect">
            <a:avLst/>
          </a:prstGeom>
        </p:spPr>
      </p:pic>
      <p:grpSp>
        <p:nvGrpSpPr>
          <p:cNvPr name="Group 4" id="4"/>
          <p:cNvGrpSpPr/>
          <p:nvPr/>
        </p:nvGrpSpPr>
        <p:grpSpPr>
          <a:xfrm rot="0">
            <a:off x="9868376" y="2827775"/>
            <a:ext cx="4211601" cy="5450735"/>
            <a:chOff x="0" y="0"/>
            <a:chExt cx="5615469" cy="7267647"/>
          </a:xfrm>
        </p:grpSpPr>
        <p:pic>
          <p:nvPicPr>
            <p:cNvPr name="Picture 5" id="5"/>
            <p:cNvPicPr>
              <a:picLocks noChangeAspect="true"/>
            </p:cNvPicPr>
            <p:nvPr/>
          </p:nvPicPr>
          <p:blipFill>
            <a:blip r:embed="rId4"/>
            <a:srcRect l="0" t="0" r="0" b="0"/>
            <a:stretch>
              <a:fillRect/>
            </a:stretch>
          </p:blipFill>
          <p:spPr>
            <a:xfrm flipH="false" flipV="false">
              <a:off x="0" y="0"/>
              <a:ext cx="5615469" cy="7267647"/>
            </a:xfrm>
            <a:prstGeom prst="rect">
              <a:avLst/>
            </a:prstGeom>
          </p:spPr>
        </p:pic>
      </p:grpSp>
      <p:pic>
        <p:nvPicPr>
          <p:cNvPr name="Picture 6" id="6"/>
          <p:cNvPicPr>
            <a:picLocks noChangeAspect="true"/>
          </p:cNvPicPr>
          <p:nvPr/>
        </p:nvPicPr>
        <p:blipFill>
          <a:blip r:embed="rId3">
            <a:alphaModFix amt="50000"/>
          </a:blip>
          <a:srcRect l="4161" t="0" r="0" b="0"/>
          <a:stretch>
            <a:fillRect/>
          </a:stretch>
        </p:blipFill>
        <p:spPr>
          <a:xfrm flipH="false" flipV="false" rot="0">
            <a:off x="9868376" y="6323231"/>
            <a:ext cx="4427051" cy="5877190"/>
          </a:xfrm>
          <a:prstGeom prst="rect">
            <a:avLst/>
          </a:prstGeom>
        </p:spPr>
      </p:pic>
      <p:grpSp>
        <p:nvGrpSpPr>
          <p:cNvPr name="Group 7" id="7"/>
          <p:cNvGrpSpPr/>
          <p:nvPr/>
        </p:nvGrpSpPr>
        <p:grpSpPr>
          <a:xfrm rot="0">
            <a:off x="9868376" y="6457360"/>
            <a:ext cx="4211601" cy="5450735"/>
            <a:chOff x="0" y="0"/>
            <a:chExt cx="5615469" cy="7267647"/>
          </a:xfrm>
        </p:grpSpPr>
        <p:pic>
          <p:nvPicPr>
            <p:cNvPr name="Picture 8" id="8"/>
            <p:cNvPicPr>
              <a:picLocks noChangeAspect="true"/>
            </p:cNvPicPr>
            <p:nvPr/>
          </p:nvPicPr>
          <p:blipFill>
            <a:blip r:embed="rId4"/>
            <a:srcRect l="0" t="0" r="0" b="0"/>
            <a:stretch>
              <a:fillRect/>
            </a:stretch>
          </p:blipFill>
          <p:spPr>
            <a:xfrm flipH="false" flipV="false">
              <a:off x="0" y="0"/>
              <a:ext cx="5615469" cy="7267647"/>
            </a:xfrm>
            <a:prstGeom prst="rect">
              <a:avLst/>
            </a:prstGeom>
          </p:spPr>
        </p:pic>
      </p:grpSp>
      <p:pic>
        <p:nvPicPr>
          <p:cNvPr name="Picture 9" id="9"/>
          <p:cNvPicPr>
            <a:picLocks noChangeAspect="true"/>
          </p:cNvPicPr>
          <p:nvPr/>
        </p:nvPicPr>
        <p:blipFill>
          <a:blip r:embed="rId3">
            <a:alphaModFix amt="50000"/>
          </a:blip>
          <a:srcRect l="4161" t="0" r="0" b="0"/>
          <a:stretch>
            <a:fillRect/>
          </a:stretch>
        </p:blipFill>
        <p:spPr>
          <a:xfrm flipH="false" flipV="false" rot="0">
            <a:off x="6380081" y="3435548"/>
            <a:ext cx="4427051" cy="5877190"/>
          </a:xfrm>
          <a:prstGeom prst="rect">
            <a:avLst/>
          </a:prstGeom>
        </p:spPr>
      </p:pic>
      <p:grpSp>
        <p:nvGrpSpPr>
          <p:cNvPr name="Group 10" id="10"/>
          <p:cNvGrpSpPr/>
          <p:nvPr/>
        </p:nvGrpSpPr>
        <p:grpSpPr>
          <a:xfrm rot="0">
            <a:off x="6380081" y="3569677"/>
            <a:ext cx="4211601" cy="5450735"/>
            <a:chOff x="0" y="0"/>
            <a:chExt cx="5615469" cy="7267647"/>
          </a:xfrm>
        </p:grpSpPr>
        <p:pic>
          <p:nvPicPr>
            <p:cNvPr name="Picture 11" id="11"/>
            <p:cNvPicPr>
              <a:picLocks noChangeAspect="true"/>
            </p:cNvPicPr>
            <p:nvPr/>
          </p:nvPicPr>
          <p:blipFill>
            <a:blip r:embed="rId4"/>
            <a:srcRect l="0" t="0" r="0" b="0"/>
            <a:stretch>
              <a:fillRect/>
            </a:stretch>
          </p:blipFill>
          <p:spPr>
            <a:xfrm flipH="false" flipV="false">
              <a:off x="0" y="0"/>
              <a:ext cx="5615469" cy="7267647"/>
            </a:xfrm>
            <a:prstGeom prst="rect">
              <a:avLst/>
            </a:prstGeom>
          </p:spPr>
        </p:pic>
      </p:grpSp>
      <p:pic>
        <p:nvPicPr>
          <p:cNvPr name="Picture 12" id="12"/>
          <p:cNvPicPr>
            <a:picLocks noChangeAspect="true"/>
          </p:cNvPicPr>
          <p:nvPr/>
        </p:nvPicPr>
        <p:blipFill>
          <a:blip r:embed="rId3">
            <a:alphaModFix amt="50000"/>
          </a:blip>
          <a:srcRect l="4161" t="0" r="0" b="0"/>
          <a:stretch>
            <a:fillRect/>
          </a:stretch>
        </p:blipFill>
        <p:spPr>
          <a:xfrm flipH="false" flipV="false" rot="0">
            <a:off x="-2689622" y="2693646"/>
            <a:ext cx="4427051" cy="5877190"/>
          </a:xfrm>
          <a:prstGeom prst="rect">
            <a:avLst/>
          </a:prstGeom>
        </p:spPr>
      </p:pic>
      <p:grpSp>
        <p:nvGrpSpPr>
          <p:cNvPr name="Group 13" id="13"/>
          <p:cNvGrpSpPr/>
          <p:nvPr/>
        </p:nvGrpSpPr>
        <p:grpSpPr>
          <a:xfrm rot="0">
            <a:off x="-2689622" y="2827775"/>
            <a:ext cx="4211601" cy="5450735"/>
            <a:chOff x="0" y="0"/>
            <a:chExt cx="5615469" cy="7267647"/>
          </a:xfrm>
        </p:grpSpPr>
        <p:pic>
          <p:nvPicPr>
            <p:cNvPr name="Picture 14" id="14"/>
            <p:cNvPicPr>
              <a:picLocks noChangeAspect="true"/>
            </p:cNvPicPr>
            <p:nvPr/>
          </p:nvPicPr>
          <p:blipFill>
            <a:blip r:embed="rId4"/>
            <a:srcRect l="0" t="0" r="0" b="0"/>
            <a:stretch>
              <a:fillRect/>
            </a:stretch>
          </p:blipFill>
          <p:spPr>
            <a:xfrm flipH="false" flipV="false">
              <a:off x="0" y="0"/>
              <a:ext cx="5615469" cy="7267647"/>
            </a:xfrm>
            <a:prstGeom prst="rect">
              <a:avLst/>
            </a:prstGeom>
          </p:spPr>
        </p:pic>
      </p:grpSp>
      <p:pic>
        <p:nvPicPr>
          <p:cNvPr name="Picture 15" id="15"/>
          <p:cNvPicPr>
            <a:picLocks noChangeAspect="true"/>
          </p:cNvPicPr>
          <p:nvPr/>
        </p:nvPicPr>
        <p:blipFill>
          <a:blip r:embed="rId3">
            <a:alphaModFix amt="50000"/>
          </a:blip>
          <a:srcRect l="4161" t="0" r="0" b="0"/>
          <a:stretch>
            <a:fillRect/>
          </a:stretch>
        </p:blipFill>
        <p:spPr>
          <a:xfrm flipH="false" flipV="false" rot="0">
            <a:off x="-2689622" y="6323231"/>
            <a:ext cx="4427051" cy="5877190"/>
          </a:xfrm>
          <a:prstGeom prst="rect">
            <a:avLst/>
          </a:prstGeom>
        </p:spPr>
      </p:pic>
      <p:grpSp>
        <p:nvGrpSpPr>
          <p:cNvPr name="Group 16" id="16"/>
          <p:cNvGrpSpPr/>
          <p:nvPr/>
        </p:nvGrpSpPr>
        <p:grpSpPr>
          <a:xfrm rot="0">
            <a:off x="-2689622" y="6457360"/>
            <a:ext cx="4211601" cy="5450735"/>
            <a:chOff x="0" y="0"/>
            <a:chExt cx="5615469" cy="7267647"/>
          </a:xfrm>
        </p:grpSpPr>
        <p:pic>
          <p:nvPicPr>
            <p:cNvPr name="Picture 17" id="17"/>
            <p:cNvPicPr>
              <a:picLocks noChangeAspect="true"/>
            </p:cNvPicPr>
            <p:nvPr/>
          </p:nvPicPr>
          <p:blipFill>
            <a:blip r:embed="rId4"/>
            <a:srcRect l="0" t="0" r="0" b="0"/>
            <a:stretch>
              <a:fillRect/>
            </a:stretch>
          </p:blipFill>
          <p:spPr>
            <a:xfrm flipH="false" flipV="false">
              <a:off x="0" y="0"/>
              <a:ext cx="5615469" cy="7267647"/>
            </a:xfrm>
            <a:prstGeom prst="rect">
              <a:avLst/>
            </a:prstGeom>
          </p:spPr>
        </p:pic>
      </p:grpSp>
      <p:pic>
        <p:nvPicPr>
          <p:cNvPr name="Picture 18" id="18"/>
          <p:cNvPicPr>
            <a:picLocks noChangeAspect="true"/>
          </p:cNvPicPr>
          <p:nvPr/>
        </p:nvPicPr>
        <p:blipFill>
          <a:blip r:embed="rId3">
            <a:alphaModFix amt="50000"/>
          </a:blip>
          <a:srcRect l="4161" t="0" r="0" b="0"/>
          <a:stretch>
            <a:fillRect/>
          </a:stretch>
        </p:blipFill>
        <p:spPr>
          <a:xfrm flipH="false" flipV="false" rot="0">
            <a:off x="791460" y="3435548"/>
            <a:ext cx="4427051" cy="5877190"/>
          </a:xfrm>
          <a:prstGeom prst="rect">
            <a:avLst/>
          </a:prstGeom>
        </p:spPr>
      </p:pic>
      <p:grpSp>
        <p:nvGrpSpPr>
          <p:cNvPr name="Group 19" id="19"/>
          <p:cNvGrpSpPr/>
          <p:nvPr/>
        </p:nvGrpSpPr>
        <p:grpSpPr>
          <a:xfrm rot="0">
            <a:off x="791460" y="3569677"/>
            <a:ext cx="4211601" cy="5450735"/>
            <a:chOff x="0" y="0"/>
            <a:chExt cx="5615469" cy="7267647"/>
          </a:xfrm>
        </p:grpSpPr>
        <p:pic>
          <p:nvPicPr>
            <p:cNvPr name="Picture 20" id="20"/>
            <p:cNvPicPr>
              <a:picLocks noChangeAspect="true"/>
            </p:cNvPicPr>
            <p:nvPr/>
          </p:nvPicPr>
          <p:blipFill>
            <a:blip r:embed="rId4"/>
            <a:srcRect l="0" t="0" r="0" b="0"/>
            <a:stretch>
              <a:fillRect/>
            </a:stretch>
          </p:blipFill>
          <p:spPr>
            <a:xfrm flipH="false" flipV="false">
              <a:off x="0" y="0"/>
              <a:ext cx="5615469" cy="7267647"/>
            </a:xfrm>
            <a:prstGeom prst="rect">
              <a:avLst/>
            </a:prstGeom>
          </p:spPr>
        </p:pic>
      </p:grpSp>
      <p:pic>
        <p:nvPicPr>
          <p:cNvPr name="Picture 21" id="21"/>
          <p:cNvPicPr>
            <a:picLocks noChangeAspect="true"/>
          </p:cNvPicPr>
          <p:nvPr/>
        </p:nvPicPr>
        <p:blipFill>
          <a:blip r:embed="rId3">
            <a:alphaModFix amt="50000"/>
          </a:blip>
          <a:srcRect l="4161" t="0" r="0" b="0"/>
          <a:stretch>
            <a:fillRect/>
          </a:stretch>
        </p:blipFill>
        <p:spPr>
          <a:xfrm flipH="false" flipV="false" rot="0">
            <a:off x="3639316" y="2330019"/>
            <a:ext cx="4427051" cy="5877190"/>
          </a:xfrm>
          <a:prstGeom prst="rect">
            <a:avLst/>
          </a:prstGeom>
        </p:spPr>
      </p:pic>
      <p:grpSp>
        <p:nvGrpSpPr>
          <p:cNvPr name="Group 22" id="22"/>
          <p:cNvGrpSpPr/>
          <p:nvPr/>
        </p:nvGrpSpPr>
        <p:grpSpPr>
          <a:xfrm rot="0">
            <a:off x="3639316" y="2464148"/>
            <a:ext cx="4211601" cy="5450735"/>
            <a:chOff x="0" y="0"/>
            <a:chExt cx="5615469" cy="7267647"/>
          </a:xfrm>
        </p:grpSpPr>
        <p:pic>
          <p:nvPicPr>
            <p:cNvPr name="Picture 23" id="23"/>
            <p:cNvPicPr>
              <a:picLocks noChangeAspect="true"/>
            </p:cNvPicPr>
            <p:nvPr/>
          </p:nvPicPr>
          <p:blipFill>
            <a:blip r:embed="rId4"/>
            <a:srcRect l="0" t="0" r="0" b="0"/>
            <a:stretch>
              <a:fillRect/>
            </a:stretch>
          </p:blipFill>
          <p:spPr>
            <a:xfrm flipH="false" flipV="false">
              <a:off x="0" y="0"/>
              <a:ext cx="5615469" cy="7267647"/>
            </a:xfrm>
            <a:prstGeom prst="rect">
              <a:avLst/>
            </a:prstGeom>
          </p:spPr>
        </p:pic>
      </p:grpSp>
      <p:pic>
        <p:nvPicPr>
          <p:cNvPr name="Picture 24" id="24"/>
          <p:cNvPicPr>
            <a:picLocks noChangeAspect="true"/>
          </p:cNvPicPr>
          <p:nvPr/>
        </p:nvPicPr>
        <p:blipFill>
          <a:blip r:embed="rId3">
            <a:alphaModFix amt="50000"/>
          </a:blip>
          <a:srcRect l="4161" t="0" r="0" b="0"/>
          <a:stretch>
            <a:fillRect/>
          </a:stretch>
        </p:blipFill>
        <p:spPr>
          <a:xfrm flipH="false" flipV="false" rot="0">
            <a:off x="6380081" y="7065132"/>
            <a:ext cx="4427051" cy="5877190"/>
          </a:xfrm>
          <a:prstGeom prst="rect">
            <a:avLst/>
          </a:prstGeom>
        </p:spPr>
      </p:pic>
      <p:grpSp>
        <p:nvGrpSpPr>
          <p:cNvPr name="Group 25" id="25"/>
          <p:cNvGrpSpPr/>
          <p:nvPr/>
        </p:nvGrpSpPr>
        <p:grpSpPr>
          <a:xfrm rot="0">
            <a:off x="6380081" y="7199261"/>
            <a:ext cx="4211601" cy="5450735"/>
            <a:chOff x="0" y="0"/>
            <a:chExt cx="5615469" cy="7267647"/>
          </a:xfrm>
        </p:grpSpPr>
        <p:pic>
          <p:nvPicPr>
            <p:cNvPr name="Picture 26" id="26"/>
            <p:cNvPicPr>
              <a:picLocks noChangeAspect="true"/>
            </p:cNvPicPr>
            <p:nvPr/>
          </p:nvPicPr>
          <p:blipFill>
            <a:blip r:embed="rId4"/>
            <a:srcRect l="0" t="0" r="0" b="0"/>
            <a:stretch>
              <a:fillRect/>
            </a:stretch>
          </p:blipFill>
          <p:spPr>
            <a:xfrm flipH="false" flipV="false">
              <a:off x="0" y="0"/>
              <a:ext cx="5615469" cy="7267647"/>
            </a:xfrm>
            <a:prstGeom prst="rect">
              <a:avLst/>
            </a:prstGeom>
          </p:spPr>
        </p:pic>
      </p:grpSp>
      <p:pic>
        <p:nvPicPr>
          <p:cNvPr name="Picture 27" id="27"/>
          <p:cNvPicPr>
            <a:picLocks noChangeAspect="true"/>
          </p:cNvPicPr>
          <p:nvPr/>
        </p:nvPicPr>
        <p:blipFill>
          <a:blip r:embed="rId3">
            <a:alphaModFix amt="50000"/>
          </a:blip>
          <a:srcRect l="4161" t="0" r="0" b="0"/>
          <a:stretch>
            <a:fillRect/>
          </a:stretch>
        </p:blipFill>
        <p:spPr>
          <a:xfrm flipH="false" flipV="false" rot="0">
            <a:off x="791460" y="7065132"/>
            <a:ext cx="4427051" cy="5877190"/>
          </a:xfrm>
          <a:prstGeom prst="rect">
            <a:avLst/>
          </a:prstGeom>
        </p:spPr>
      </p:pic>
      <p:grpSp>
        <p:nvGrpSpPr>
          <p:cNvPr name="Group 28" id="28"/>
          <p:cNvGrpSpPr/>
          <p:nvPr/>
        </p:nvGrpSpPr>
        <p:grpSpPr>
          <a:xfrm rot="0">
            <a:off x="791460" y="7199261"/>
            <a:ext cx="4211601" cy="5450735"/>
            <a:chOff x="0" y="0"/>
            <a:chExt cx="5615469" cy="7267647"/>
          </a:xfrm>
        </p:grpSpPr>
        <p:pic>
          <p:nvPicPr>
            <p:cNvPr name="Picture 29" id="29"/>
            <p:cNvPicPr>
              <a:picLocks noChangeAspect="true"/>
            </p:cNvPicPr>
            <p:nvPr/>
          </p:nvPicPr>
          <p:blipFill>
            <a:blip r:embed="rId4"/>
            <a:srcRect l="0" t="0" r="0" b="0"/>
            <a:stretch>
              <a:fillRect/>
            </a:stretch>
          </p:blipFill>
          <p:spPr>
            <a:xfrm flipH="false" flipV="false">
              <a:off x="0" y="0"/>
              <a:ext cx="5615469" cy="7267647"/>
            </a:xfrm>
            <a:prstGeom prst="rect">
              <a:avLst/>
            </a:prstGeom>
          </p:spPr>
        </p:pic>
      </p:grpSp>
      <p:pic>
        <p:nvPicPr>
          <p:cNvPr name="Picture 30" id="30"/>
          <p:cNvPicPr>
            <a:picLocks noChangeAspect="true"/>
          </p:cNvPicPr>
          <p:nvPr/>
        </p:nvPicPr>
        <p:blipFill>
          <a:blip r:embed="rId3">
            <a:alphaModFix amt="50000"/>
          </a:blip>
          <a:srcRect l="4161" t="0" r="0" b="0"/>
          <a:stretch>
            <a:fillRect/>
          </a:stretch>
        </p:blipFill>
        <p:spPr>
          <a:xfrm flipH="false" flipV="false" rot="0">
            <a:off x="3639316" y="5919218"/>
            <a:ext cx="4427051" cy="5877190"/>
          </a:xfrm>
          <a:prstGeom prst="rect">
            <a:avLst/>
          </a:prstGeom>
        </p:spPr>
      </p:pic>
      <p:grpSp>
        <p:nvGrpSpPr>
          <p:cNvPr name="Group 31" id="31"/>
          <p:cNvGrpSpPr/>
          <p:nvPr/>
        </p:nvGrpSpPr>
        <p:grpSpPr>
          <a:xfrm rot="0">
            <a:off x="3639316" y="6053347"/>
            <a:ext cx="4211601" cy="5450735"/>
            <a:chOff x="0" y="0"/>
            <a:chExt cx="5615469" cy="7267647"/>
          </a:xfrm>
        </p:grpSpPr>
        <p:pic>
          <p:nvPicPr>
            <p:cNvPr name="Picture 32" id="32"/>
            <p:cNvPicPr>
              <a:picLocks noChangeAspect="true"/>
            </p:cNvPicPr>
            <p:nvPr/>
          </p:nvPicPr>
          <p:blipFill>
            <a:blip r:embed="rId4"/>
            <a:srcRect l="0" t="0" r="0" b="0"/>
            <a:stretch>
              <a:fillRect/>
            </a:stretch>
          </p:blipFill>
          <p:spPr>
            <a:xfrm flipH="false" flipV="false">
              <a:off x="0" y="0"/>
              <a:ext cx="5615469" cy="7267647"/>
            </a:xfrm>
            <a:prstGeom prst="rect">
              <a:avLst/>
            </a:prstGeom>
          </p:spPr>
        </p:pic>
      </p:grpSp>
      <p:pic>
        <p:nvPicPr>
          <p:cNvPr name="Picture 33" id="33"/>
          <p:cNvPicPr>
            <a:picLocks noChangeAspect="true"/>
          </p:cNvPicPr>
          <p:nvPr/>
        </p:nvPicPr>
        <p:blipFill>
          <a:blip r:embed="rId5"/>
          <a:srcRect l="0" t="0" r="0" b="0"/>
          <a:stretch>
            <a:fillRect/>
          </a:stretch>
        </p:blipFill>
        <p:spPr>
          <a:xfrm flipH="false" flipV="false" rot="587546">
            <a:off x="9321056" y="6162551"/>
            <a:ext cx="656258" cy="4816569"/>
          </a:xfrm>
          <a:prstGeom prst="rect">
            <a:avLst/>
          </a:prstGeom>
        </p:spPr>
      </p:pic>
      <p:sp>
        <p:nvSpPr>
          <p:cNvPr name="TextBox 34" id="34"/>
          <p:cNvSpPr txBox="true"/>
          <p:nvPr/>
        </p:nvSpPr>
        <p:spPr>
          <a:xfrm rot="0">
            <a:off x="4105859" y="318049"/>
            <a:ext cx="3218282" cy="51997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142"/>
              </a:lnSpc>
            </a:pPr>
            <a:r>
              <a:rPr lang="en-US" sz="2958">
                <a:solidFill>
                  <a:srgbClr val="000000"/>
                </a:solidFill>
                <a:latin typeface="Ubuntu"/>
              </a:rPr>
              <a:t>INSERT TEXT HERE</a:t>
            </a:r>
          </a:p>
        </p:txBody>
      </p:sp>
      <p:sp>
        <p:nvSpPr>
          <p:cNvPr name="TextBox 35" id="35"/>
          <p:cNvSpPr txBox="true"/>
          <p:nvPr/>
        </p:nvSpPr>
        <p:spPr>
          <a:xfrm rot="0">
            <a:off x="2269015" y="704672"/>
            <a:ext cx="6891969" cy="102352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309"/>
              </a:lnSpc>
            </a:pPr>
            <a:r>
              <a:rPr lang="en-US" sz="5935">
                <a:solidFill>
                  <a:srgbClr val="000000"/>
                </a:solidFill>
                <a:latin typeface="Ubuntu Bold"/>
              </a:rPr>
              <a:t>INSERT TEXT HERE</a:t>
            </a:r>
          </a:p>
        </p:txBody>
      </p:sp>
      <p:sp>
        <p:nvSpPr>
          <p:cNvPr name="TextBox 36" id="36"/>
          <p:cNvSpPr txBox="true"/>
          <p:nvPr/>
        </p:nvSpPr>
        <p:spPr>
          <a:xfrm rot="0">
            <a:off x="4732194" y="1792160"/>
            <a:ext cx="1965613" cy="32819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30"/>
              </a:lnSpc>
            </a:pPr>
            <a:r>
              <a:rPr lang="en-US" sz="1807">
                <a:solidFill>
                  <a:srgbClr val="000000"/>
                </a:solidFill>
                <a:latin typeface="Ubuntu"/>
              </a:rPr>
              <a:t>INSERT TEXT HERE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DAFj63nVPWY</dc:identifier>
  <dcterms:modified xsi:type="dcterms:W3CDTF">2011-08-01T06:04:30Z</dcterms:modified>
  <cp:revision>1</cp:revision>
  <dc:title>Mockup 2-Desk Background-Facebook</dc:title>
</cp:coreProperties>
</file>