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Nickainley" charset="1" panose="00000500000000000000"/>
      <p:regular r:id="rId10"/>
    </p:embeddedFont>
    <p:embeddedFont>
      <p:font typeface="Arial" charset="1" panose="020B0502020202020204"/>
      <p:regular r:id="rId11"/>
    </p:embeddedFont>
    <p:embeddedFont>
      <p:font typeface="Arial Bold" charset="1" panose="020B0802020202020204"/>
      <p:regular r:id="rId12"/>
    </p:embeddedFont>
    <p:embeddedFont>
      <p:font typeface="Arial Italics" charset="1" panose="020B0502020202090204"/>
      <p:regular r:id="rId13"/>
    </p:embeddedFont>
    <p:embeddedFont>
      <p:font typeface="Arial Bold Italics" charset="1" panose="020B0802020202090204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10800000">
            <a:off x="-173857" y="-284206"/>
            <a:ext cx="2644347" cy="4137993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>
            <a:off x="1596303" y="1985537"/>
            <a:ext cx="1227675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flipV="true">
            <a:off x="4549205" y="198077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flipV="true">
            <a:off x="6641159" y="1980775"/>
            <a:ext cx="608658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301910" y="6204613"/>
            <a:ext cx="2644347" cy="4137993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297186" y="123025"/>
            <a:ext cx="5178028" cy="1542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3"/>
              </a:lnSpc>
            </a:pPr>
            <a:r>
              <a:rPr lang="en-US" sz="9002">
                <a:solidFill>
                  <a:srgbClr val="000000"/>
                </a:solidFill>
                <a:latin typeface="Nickainley"/>
              </a:rPr>
              <a:t>Pounds Lost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2584" y="1813550"/>
            <a:ext cx="1047750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START DATE: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987290" y="1813550"/>
            <a:ext cx="1522065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CURRENT WEIGHT: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21704" y="1813550"/>
            <a:ext cx="138797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TARGET WEIGHT: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053350" y="181355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696744" y="181355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800175" y="1813550"/>
            <a:ext cx="313581" cy="2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777"/>
              </a:lnSpc>
            </a:pPr>
            <a:r>
              <a:rPr lang="en-US" sz="1269">
                <a:solidFill>
                  <a:srgbClr val="000000"/>
                </a:solidFill>
                <a:latin typeface="Arial"/>
              </a:rPr>
              <a:t>Text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992895" y="2353202"/>
            <a:ext cx="1233192" cy="1233192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276071" y="2556264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2510133" y="2353202"/>
            <a:ext cx="1233192" cy="1233192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793309" y="2556264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029075" y="2353202"/>
            <a:ext cx="1233192" cy="1233192"/>
            <a:chOff x="0" y="0"/>
            <a:chExt cx="812800" cy="8128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4312251" y="2556264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3</a:t>
            </a:r>
          </a:p>
        </p:txBody>
      </p:sp>
      <p:grpSp>
        <p:nvGrpSpPr>
          <p:cNvPr name="Group 26" id="26"/>
          <p:cNvGrpSpPr/>
          <p:nvPr/>
        </p:nvGrpSpPr>
        <p:grpSpPr>
          <a:xfrm rot="0">
            <a:off x="5546313" y="2353202"/>
            <a:ext cx="1233192" cy="1233192"/>
            <a:chOff x="0" y="0"/>
            <a:chExt cx="812800" cy="8128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29" id="29"/>
          <p:cNvSpPr txBox="true"/>
          <p:nvPr/>
        </p:nvSpPr>
        <p:spPr>
          <a:xfrm rot="0">
            <a:off x="5829489" y="2556264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4</a:t>
            </a:r>
          </a:p>
        </p:txBody>
      </p:sp>
      <p:grpSp>
        <p:nvGrpSpPr>
          <p:cNvPr name="Group 30" id="30"/>
          <p:cNvGrpSpPr/>
          <p:nvPr/>
        </p:nvGrpSpPr>
        <p:grpSpPr>
          <a:xfrm rot="0">
            <a:off x="992895" y="3776893"/>
            <a:ext cx="1233192" cy="1233192"/>
            <a:chOff x="0" y="0"/>
            <a:chExt cx="812800" cy="8128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3" id="33"/>
          <p:cNvSpPr txBox="true"/>
          <p:nvPr/>
        </p:nvSpPr>
        <p:spPr>
          <a:xfrm rot="0">
            <a:off x="1276071" y="3979955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5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2510133" y="3776893"/>
            <a:ext cx="1233192" cy="1233192"/>
            <a:chOff x="0" y="0"/>
            <a:chExt cx="812800" cy="812800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37" id="37"/>
          <p:cNvSpPr txBox="true"/>
          <p:nvPr/>
        </p:nvSpPr>
        <p:spPr>
          <a:xfrm rot="0">
            <a:off x="2793309" y="3979955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6</a:t>
            </a:r>
          </a:p>
        </p:txBody>
      </p:sp>
      <p:grpSp>
        <p:nvGrpSpPr>
          <p:cNvPr name="Group 38" id="38"/>
          <p:cNvGrpSpPr/>
          <p:nvPr/>
        </p:nvGrpSpPr>
        <p:grpSpPr>
          <a:xfrm rot="0">
            <a:off x="4029075" y="3776893"/>
            <a:ext cx="1233192" cy="1233192"/>
            <a:chOff x="0" y="0"/>
            <a:chExt cx="812800" cy="812800"/>
          </a:xfrm>
        </p:grpSpPr>
        <p:sp>
          <p:nvSpPr>
            <p:cNvPr name="Freeform 39" id="3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1" id="41"/>
          <p:cNvSpPr txBox="true"/>
          <p:nvPr/>
        </p:nvSpPr>
        <p:spPr>
          <a:xfrm rot="0">
            <a:off x="4312251" y="3979955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7</a:t>
            </a:r>
          </a:p>
        </p:txBody>
      </p:sp>
      <p:grpSp>
        <p:nvGrpSpPr>
          <p:cNvPr name="Group 42" id="42"/>
          <p:cNvGrpSpPr/>
          <p:nvPr/>
        </p:nvGrpSpPr>
        <p:grpSpPr>
          <a:xfrm rot="0">
            <a:off x="5546313" y="3776893"/>
            <a:ext cx="1233192" cy="1233192"/>
            <a:chOff x="0" y="0"/>
            <a:chExt cx="812800" cy="81280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44" id="4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5" id="45"/>
          <p:cNvSpPr txBox="true"/>
          <p:nvPr/>
        </p:nvSpPr>
        <p:spPr>
          <a:xfrm rot="0">
            <a:off x="5829489" y="3979955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8</a:t>
            </a:r>
          </a:p>
        </p:txBody>
      </p:sp>
      <p:grpSp>
        <p:nvGrpSpPr>
          <p:cNvPr name="Group 46" id="46"/>
          <p:cNvGrpSpPr/>
          <p:nvPr/>
        </p:nvGrpSpPr>
        <p:grpSpPr>
          <a:xfrm rot="0">
            <a:off x="992895" y="5200585"/>
            <a:ext cx="1233192" cy="1233192"/>
            <a:chOff x="0" y="0"/>
            <a:chExt cx="812800" cy="812800"/>
          </a:xfrm>
        </p:grpSpPr>
        <p:sp>
          <p:nvSpPr>
            <p:cNvPr name="Freeform 47" id="4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48" id="4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49" id="49"/>
          <p:cNvSpPr txBox="true"/>
          <p:nvPr/>
        </p:nvSpPr>
        <p:spPr>
          <a:xfrm rot="0">
            <a:off x="1276071" y="5403647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9</a:t>
            </a:r>
          </a:p>
        </p:txBody>
      </p:sp>
      <p:grpSp>
        <p:nvGrpSpPr>
          <p:cNvPr name="Group 50" id="50"/>
          <p:cNvGrpSpPr/>
          <p:nvPr/>
        </p:nvGrpSpPr>
        <p:grpSpPr>
          <a:xfrm rot="0">
            <a:off x="2510133" y="5200585"/>
            <a:ext cx="1233192" cy="1233192"/>
            <a:chOff x="0" y="0"/>
            <a:chExt cx="812800" cy="812800"/>
          </a:xfrm>
        </p:grpSpPr>
        <p:sp>
          <p:nvSpPr>
            <p:cNvPr name="Freeform 51" id="5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52" id="5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53" id="53"/>
          <p:cNvSpPr txBox="true"/>
          <p:nvPr/>
        </p:nvSpPr>
        <p:spPr>
          <a:xfrm rot="0">
            <a:off x="2793309" y="5403647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10</a:t>
            </a:r>
          </a:p>
        </p:txBody>
      </p:sp>
      <p:grpSp>
        <p:nvGrpSpPr>
          <p:cNvPr name="Group 54" id="54"/>
          <p:cNvGrpSpPr/>
          <p:nvPr/>
        </p:nvGrpSpPr>
        <p:grpSpPr>
          <a:xfrm rot="0">
            <a:off x="4029075" y="5200585"/>
            <a:ext cx="1233192" cy="1233192"/>
            <a:chOff x="0" y="0"/>
            <a:chExt cx="812800" cy="812800"/>
          </a:xfrm>
        </p:grpSpPr>
        <p:sp>
          <p:nvSpPr>
            <p:cNvPr name="Freeform 55" id="5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56" id="5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57" id="57"/>
          <p:cNvSpPr txBox="true"/>
          <p:nvPr/>
        </p:nvSpPr>
        <p:spPr>
          <a:xfrm rot="0">
            <a:off x="4312251" y="5403647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11</a:t>
            </a:r>
          </a:p>
        </p:txBody>
      </p:sp>
      <p:grpSp>
        <p:nvGrpSpPr>
          <p:cNvPr name="Group 58" id="58"/>
          <p:cNvGrpSpPr/>
          <p:nvPr/>
        </p:nvGrpSpPr>
        <p:grpSpPr>
          <a:xfrm rot="0">
            <a:off x="5546313" y="5200585"/>
            <a:ext cx="1233192" cy="1233192"/>
            <a:chOff x="0" y="0"/>
            <a:chExt cx="812800" cy="812800"/>
          </a:xfrm>
        </p:grpSpPr>
        <p:sp>
          <p:nvSpPr>
            <p:cNvPr name="Freeform 59" id="5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60" id="6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1" id="61"/>
          <p:cNvSpPr txBox="true"/>
          <p:nvPr/>
        </p:nvSpPr>
        <p:spPr>
          <a:xfrm rot="0">
            <a:off x="5829489" y="5403647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12</a:t>
            </a:r>
          </a:p>
        </p:txBody>
      </p:sp>
      <p:grpSp>
        <p:nvGrpSpPr>
          <p:cNvPr name="Group 62" id="62"/>
          <p:cNvGrpSpPr/>
          <p:nvPr/>
        </p:nvGrpSpPr>
        <p:grpSpPr>
          <a:xfrm rot="0">
            <a:off x="992895" y="6624277"/>
            <a:ext cx="1233192" cy="1233192"/>
            <a:chOff x="0" y="0"/>
            <a:chExt cx="812800" cy="812800"/>
          </a:xfrm>
        </p:grpSpPr>
        <p:sp>
          <p:nvSpPr>
            <p:cNvPr name="Freeform 63" id="6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64" id="6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5" id="65"/>
          <p:cNvSpPr txBox="true"/>
          <p:nvPr/>
        </p:nvSpPr>
        <p:spPr>
          <a:xfrm rot="0">
            <a:off x="1276071" y="6827339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13</a:t>
            </a:r>
          </a:p>
        </p:txBody>
      </p:sp>
      <p:grpSp>
        <p:nvGrpSpPr>
          <p:cNvPr name="Group 66" id="66"/>
          <p:cNvGrpSpPr/>
          <p:nvPr/>
        </p:nvGrpSpPr>
        <p:grpSpPr>
          <a:xfrm rot="0">
            <a:off x="2510133" y="6624277"/>
            <a:ext cx="1233192" cy="1233192"/>
            <a:chOff x="0" y="0"/>
            <a:chExt cx="812800" cy="812800"/>
          </a:xfrm>
        </p:grpSpPr>
        <p:sp>
          <p:nvSpPr>
            <p:cNvPr name="Freeform 67" id="6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68" id="6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69" id="69"/>
          <p:cNvSpPr txBox="true"/>
          <p:nvPr/>
        </p:nvSpPr>
        <p:spPr>
          <a:xfrm rot="0">
            <a:off x="2793309" y="6827339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14</a:t>
            </a:r>
          </a:p>
        </p:txBody>
      </p:sp>
      <p:grpSp>
        <p:nvGrpSpPr>
          <p:cNvPr name="Group 70" id="70"/>
          <p:cNvGrpSpPr/>
          <p:nvPr/>
        </p:nvGrpSpPr>
        <p:grpSpPr>
          <a:xfrm rot="0">
            <a:off x="4029075" y="6624277"/>
            <a:ext cx="1233192" cy="1233192"/>
            <a:chOff x="0" y="0"/>
            <a:chExt cx="812800" cy="812800"/>
          </a:xfrm>
        </p:grpSpPr>
        <p:sp>
          <p:nvSpPr>
            <p:cNvPr name="Freeform 71" id="7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72" id="7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73" id="73"/>
          <p:cNvSpPr txBox="true"/>
          <p:nvPr/>
        </p:nvSpPr>
        <p:spPr>
          <a:xfrm rot="0">
            <a:off x="4312251" y="6827339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15</a:t>
            </a:r>
          </a:p>
        </p:txBody>
      </p:sp>
      <p:grpSp>
        <p:nvGrpSpPr>
          <p:cNvPr name="Group 74" id="74"/>
          <p:cNvGrpSpPr/>
          <p:nvPr/>
        </p:nvGrpSpPr>
        <p:grpSpPr>
          <a:xfrm rot="0">
            <a:off x="5546313" y="6624277"/>
            <a:ext cx="1233192" cy="1233192"/>
            <a:chOff x="0" y="0"/>
            <a:chExt cx="812800" cy="812800"/>
          </a:xfrm>
        </p:grpSpPr>
        <p:sp>
          <p:nvSpPr>
            <p:cNvPr name="Freeform 75" id="7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76" id="7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77" id="77"/>
          <p:cNvSpPr txBox="true"/>
          <p:nvPr/>
        </p:nvSpPr>
        <p:spPr>
          <a:xfrm rot="0">
            <a:off x="5829489" y="6827339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16</a:t>
            </a:r>
          </a:p>
        </p:txBody>
      </p:sp>
      <p:grpSp>
        <p:nvGrpSpPr>
          <p:cNvPr name="Group 78" id="78"/>
          <p:cNvGrpSpPr/>
          <p:nvPr/>
        </p:nvGrpSpPr>
        <p:grpSpPr>
          <a:xfrm rot="0">
            <a:off x="992895" y="8047968"/>
            <a:ext cx="1233192" cy="1233192"/>
            <a:chOff x="0" y="0"/>
            <a:chExt cx="812800" cy="812800"/>
          </a:xfrm>
        </p:grpSpPr>
        <p:sp>
          <p:nvSpPr>
            <p:cNvPr name="Freeform 79" id="7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80" id="8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1" id="81"/>
          <p:cNvSpPr txBox="true"/>
          <p:nvPr/>
        </p:nvSpPr>
        <p:spPr>
          <a:xfrm rot="0">
            <a:off x="1276071" y="8251030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17</a:t>
            </a:r>
          </a:p>
        </p:txBody>
      </p:sp>
      <p:grpSp>
        <p:nvGrpSpPr>
          <p:cNvPr name="Group 82" id="82"/>
          <p:cNvGrpSpPr/>
          <p:nvPr/>
        </p:nvGrpSpPr>
        <p:grpSpPr>
          <a:xfrm rot="0">
            <a:off x="2510133" y="8047968"/>
            <a:ext cx="1233192" cy="1233192"/>
            <a:chOff x="0" y="0"/>
            <a:chExt cx="812800" cy="812800"/>
          </a:xfrm>
        </p:grpSpPr>
        <p:sp>
          <p:nvSpPr>
            <p:cNvPr name="Freeform 83" id="8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84" id="8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5" id="85"/>
          <p:cNvSpPr txBox="true"/>
          <p:nvPr/>
        </p:nvSpPr>
        <p:spPr>
          <a:xfrm rot="0">
            <a:off x="2793309" y="8251030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18</a:t>
            </a:r>
          </a:p>
        </p:txBody>
      </p:sp>
      <p:grpSp>
        <p:nvGrpSpPr>
          <p:cNvPr name="Group 86" id="86"/>
          <p:cNvGrpSpPr/>
          <p:nvPr/>
        </p:nvGrpSpPr>
        <p:grpSpPr>
          <a:xfrm rot="0">
            <a:off x="4029075" y="8047968"/>
            <a:ext cx="1233192" cy="1233192"/>
            <a:chOff x="0" y="0"/>
            <a:chExt cx="812800" cy="812800"/>
          </a:xfrm>
        </p:grpSpPr>
        <p:sp>
          <p:nvSpPr>
            <p:cNvPr name="Freeform 87" id="8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88" id="8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89" id="89"/>
          <p:cNvSpPr txBox="true"/>
          <p:nvPr/>
        </p:nvSpPr>
        <p:spPr>
          <a:xfrm rot="0">
            <a:off x="4312251" y="8251030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19</a:t>
            </a:r>
          </a:p>
        </p:txBody>
      </p:sp>
      <p:grpSp>
        <p:nvGrpSpPr>
          <p:cNvPr name="Group 90" id="90"/>
          <p:cNvGrpSpPr/>
          <p:nvPr/>
        </p:nvGrpSpPr>
        <p:grpSpPr>
          <a:xfrm rot="0">
            <a:off x="5546313" y="8047968"/>
            <a:ext cx="1233192" cy="1233192"/>
            <a:chOff x="0" y="0"/>
            <a:chExt cx="812800" cy="812800"/>
          </a:xfrm>
        </p:grpSpPr>
        <p:sp>
          <p:nvSpPr>
            <p:cNvPr name="Freeform 91" id="9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BDD82"/>
            </a:solidFill>
          </p:spPr>
        </p:sp>
        <p:sp>
          <p:nvSpPr>
            <p:cNvPr name="TextBox 92" id="9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777"/>
                </a:lnSpc>
              </a:pPr>
            </a:p>
          </p:txBody>
        </p:sp>
      </p:grpSp>
      <p:sp>
        <p:nvSpPr>
          <p:cNvPr name="TextBox 93" id="93"/>
          <p:cNvSpPr txBox="true"/>
          <p:nvPr/>
        </p:nvSpPr>
        <p:spPr>
          <a:xfrm rot="0">
            <a:off x="5829489" y="8251030"/>
            <a:ext cx="666840" cy="874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0"/>
              </a:lnSpc>
            </a:pPr>
            <a:r>
              <a:rPr lang="en-US" sz="4593">
                <a:solidFill>
                  <a:srgbClr val="000000"/>
                </a:solidFill>
                <a:latin typeface="Arial"/>
              </a:rPr>
              <a:t>20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DAFj7cr-cAQ</dc:identifier>
  <dcterms:modified xsi:type="dcterms:W3CDTF">2011-08-01T06:04:30Z</dcterms:modified>
  <cp:revision>1</cp:revision>
  <dc:title>20 Pounds Lost</dc:title>
</cp:coreProperties>
</file>