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8"/>
  </p:sldIdLst>
  <p:sldSz cx="9525000" cy="14287500"/>
  <p:notesSz cx="6858000" cy="9144000"/>
  <p:embeddedFontLst>
    <p:embeddedFont>
      <p:font typeface="Bebas Neue" charset="1" panose="00000500000000000000"/>
      <p:regular r:id="rId6"/>
    </p:embeddedFont>
    <p:embeddedFont>
      <p:font typeface="Bebas Neue Bold" charset="1" panose="020B0606020202050201"/>
      <p:regular r:id="rId7"/>
    </p:embeddedFont>
    <p:embeddedFont>
      <p:font typeface="Raleway" charset="1" panose="020B0503030101060003"/>
      <p:regular r:id="rId8"/>
    </p:embeddedFont>
    <p:embeddedFont>
      <p:font typeface="Raleway Bold" charset="1" panose="020B0803030101060003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Arial" charset="1" panose="020B0502020202020204"/>
      <p:regular r:id="rId14"/>
    </p:embeddedFont>
    <p:embeddedFont>
      <p:font typeface="Arial Bold" charset="1" panose="020B0802020202020204"/>
      <p:regular r:id="rId15"/>
    </p:embeddedFont>
    <p:embeddedFont>
      <p:font typeface="Arial Italics" charset="1" panose="020B0502020202090204"/>
      <p:regular r:id="rId16"/>
    </p:embeddedFont>
    <p:embeddedFont>
      <p:font typeface="Arial Bold Italics" charset="1" panose="020B0802020202090204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4B3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9525000" cy="1407786"/>
            <a:chOff x="0" y="0"/>
            <a:chExt cx="2709333" cy="400437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2709333" cy="400437"/>
            </a:xfrm>
            <a:custGeom>
              <a:avLst/>
              <a:gdLst/>
              <a:ahLst/>
              <a:cxnLst/>
              <a:rect r="r" b="b" t="t" l="l"/>
              <a:pathLst>
                <a:path h="400437" w="2709333">
                  <a:moveTo>
                    <a:pt x="0" y="0"/>
                  </a:moveTo>
                  <a:lnTo>
                    <a:pt x="2709333" y="0"/>
                  </a:lnTo>
                  <a:lnTo>
                    <a:pt x="2709333" y="400437"/>
                  </a:lnTo>
                  <a:lnTo>
                    <a:pt x="0" y="400437"/>
                  </a:lnTo>
                  <a:close/>
                </a:path>
              </a:pathLst>
            </a:custGeom>
            <a:solidFill>
              <a:srgbClr val="1D8D6A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808227" y="10617406"/>
            <a:ext cx="2716773" cy="3670094"/>
            <a:chOff x="0" y="0"/>
            <a:chExt cx="772771" cy="1043938"/>
          </a:xfrm>
        </p:grpSpPr>
        <p:sp>
          <p:nvSpPr>
            <p:cNvPr name="Freeform 6" id="6"/>
            <p:cNvSpPr/>
            <p:nvPr/>
          </p:nvSpPr>
          <p:spPr>
            <a:xfrm flipH="false" flipV="false">
              <a:off x="0" y="0"/>
              <a:ext cx="772771" cy="1043938"/>
            </a:xfrm>
            <a:custGeom>
              <a:avLst/>
              <a:gdLst/>
              <a:ahLst/>
              <a:cxnLst/>
              <a:rect r="r" b="b" t="t" l="l"/>
              <a:pathLst>
                <a:path h="1043938" w="772771">
                  <a:moveTo>
                    <a:pt x="0" y="0"/>
                  </a:moveTo>
                  <a:lnTo>
                    <a:pt x="772771" y="0"/>
                  </a:lnTo>
                  <a:lnTo>
                    <a:pt x="772771" y="1043938"/>
                  </a:lnTo>
                  <a:lnTo>
                    <a:pt x="0" y="1043938"/>
                  </a:lnTo>
                  <a:close/>
                </a:path>
              </a:pathLst>
            </a:custGeom>
            <a:solidFill>
              <a:srgbClr val="1D8D6A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0" y="10617406"/>
            <a:ext cx="2716773" cy="3670094"/>
            <a:chOff x="0" y="0"/>
            <a:chExt cx="772771" cy="1043938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772771" cy="1043938"/>
            </a:xfrm>
            <a:custGeom>
              <a:avLst/>
              <a:gdLst/>
              <a:ahLst/>
              <a:cxnLst/>
              <a:rect r="r" b="b" t="t" l="l"/>
              <a:pathLst>
                <a:path h="1043938" w="772771">
                  <a:moveTo>
                    <a:pt x="0" y="0"/>
                  </a:moveTo>
                  <a:lnTo>
                    <a:pt x="772771" y="0"/>
                  </a:lnTo>
                  <a:lnTo>
                    <a:pt x="772771" y="1043938"/>
                  </a:lnTo>
                  <a:lnTo>
                    <a:pt x="0" y="1043938"/>
                  </a:lnTo>
                  <a:close/>
                </a:path>
              </a:pathLst>
            </a:custGeom>
            <a:solidFill>
              <a:srgbClr val="1D8D6A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</a:p>
          </p:txBody>
        </p:sp>
      </p:grpSp>
      <p:pic>
        <p:nvPicPr>
          <p:cNvPr name="Picture 11" id="11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544506" y="1729038"/>
            <a:ext cx="5307006" cy="10829425"/>
          </a:xfrm>
          <a:prstGeom prst="rect">
            <a:avLst/>
          </a:prstGeom>
        </p:spPr>
      </p:pic>
      <p:grpSp>
        <p:nvGrpSpPr>
          <p:cNvPr name="Group 12" id="12"/>
          <p:cNvGrpSpPr/>
          <p:nvPr/>
        </p:nvGrpSpPr>
        <p:grpSpPr>
          <a:xfrm rot="0">
            <a:off x="-314100" y="2477269"/>
            <a:ext cx="4846195" cy="9337604"/>
            <a:chOff x="0" y="0"/>
            <a:chExt cx="6461594" cy="12450139"/>
          </a:xfrm>
        </p:grpSpPr>
        <p:pic>
          <p:nvPicPr>
            <p:cNvPr name="Picture 13" id="13"/>
            <p:cNvPicPr>
              <a:picLocks noChangeAspect="true"/>
            </p:cNvPicPr>
            <p:nvPr/>
          </p:nvPicPr>
          <p:blipFill>
            <a:blip r:embed="rId4"/>
            <a:srcRect l="6899" t="0" r="6899" b="0"/>
            <a:stretch>
              <a:fillRect/>
            </a:stretch>
          </p:blipFill>
          <p:spPr>
            <a:xfrm flipH="false" flipV="false">
              <a:off x="0" y="0"/>
              <a:ext cx="6461594" cy="12450139"/>
            </a:xfrm>
            <a:prstGeom prst="rect">
              <a:avLst/>
            </a:prstGeom>
          </p:spPr>
        </p:pic>
      </p:grpSp>
      <p:grpSp>
        <p:nvGrpSpPr>
          <p:cNvPr name="Group 14" id="14"/>
          <p:cNvGrpSpPr/>
          <p:nvPr/>
        </p:nvGrpSpPr>
        <p:grpSpPr>
          <a:xfrm rot="5400000">
            <a:off x="7801432" y="9983111"/>
            <a:ext cx="1542136" cy="1268590"/>
            <a:chOff x="0" y="0"/>
            <a:chExt cx="2056182" cy="1691454"/>
          </a:xfrm>
        </p:grpSpPr>
        <p:grpSp>
          <p:nvGrpSpPr>
            <p:cNvPr name="Group 15" id="15"/>
            <p:cNvGrpSpPr/>
            <p:nvPr/>
          </p:nvGrpSpPr>
          <p:grpSpPr>
            <a:xfrm rot="0">
              <a:off x="0" y="0"/>
              <a:ext cx="146829" cy="146829"/>
              <a:chOff x="0" y="0"/>
              <a:chExt cx="812800" cy="81280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18" id="18"/>
            <p:cNvGrpSpPr/>
            <p:nvPr/>
          </p:nvGrpSpPr>
          <p:grpSpPr>
            <a:xfrm rot="0">
              <a:off x="638808" y="0"/>
              <a:ext cx="146829" cy="146829"/>
              <a:chOff x="0" y="0"/>
              <a:chExt cx="812800" cy="81280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0" id="20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21" id="21"/>
            <p:cNvGrpSpPr/>
            <p:nvPr/>
          </p:nvGrpSpPr>
          <p:grpSpPr>
            <a:xfrm rot="0">
              <a:off x="1274080" y="0"/>
              <a:ext cx="146829" cy="146829"/>
              <a:chOff x="0" y="0"/>
              <a:chExt cx="812800" cy="81280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3" id="23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24" id="24"/>
            <p:cNvGrpSpPr/>
            <p:nvPr/>
          </p:nvGrpSpPr>
          <p:grpSpPr>
            <a:xfrm rot="0">
              <a:off x="1909353" y="0"/>
              <a:ext cx="146829" cy="146829"/>
              <a:chOff x="0" y="0"/>
              <a:chExt cx="812800" cy="812800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27" id="27"/>
            <p:cNvGrpSpPr/>
            <p:nvPr/>
          </p:nvGrpSpPr>
          <p:grpSpPr>
            <a:xfrm rot="0">
              <a:off x="0" y="522561"/>
              <a:ext cx="146829" cy="146829"/>
              <a:chOff x="0" y="0"/>
              <a:chExt cx="812800" cy="812800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9" id="29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30" id="30"/>
            <p:cNvGrpSpPr/>
            <p:nvPr/>
          </p:nvGrpSpPr>
          <p:grpSpPr>
            <a:xfrm rot="0">
              <a:off x="638808" y="522561"/>
              <a:ext cx="146829" cy="146829"/>
              <a:chOff x="0" y="0"/>
              <a:chExt cx="812800" cy="81280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33" id="33"/>
            <p:cNvGrpSpPr/>
            <p:nvPr/>
          </p:nvGrpSpPr>
          <p:grpSpPr>
            <a:xfrm rot="0">
              <a:off x="1274080" y="522561"/>
              <a:ext cx="146829" cy="146829"/>
              <a:chOff x="0" y="0"/>
              <a:chExt cx="812800" cy="812800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5" id="35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36" id="36"/>
            <p:cNvGrpSpPr/>
            <p:nvPr/>
          </p:nvGrpSpPr>
          <p:grpSpPr>
            <a:xfrm rot="0">
              <a:off x="1909353" y="522561"/>
              <a:ext cx="146829" cy="146829"/>
              <a:chOff x="0" y="0"/>
              <a:chExt cx="812800" cy="812800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8" id="38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39" id="39"/>
            <p:cNvGrpSpPr/>
            <p:nvPr/>
          </p:nvGrpSpPr>
          <p:grpSpPr>
            <a:xfrm rot="0">
              <a:off x="0" y="1031200"/>
              <a:ext cx="146829" cy="146829"/>
              <a:chOff x="0" y="0"/>
              <a:chExt cx="812800" cy="81280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1" id="41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42" id="42"/>
            <p:cNvGrpSpPr/>
            <p:nvPr/>
          </p:nvGrpSpPr>
          <p:grpSpPr>
            <a:xfrm rot="0">
              <a:off x="638808" y="1031200"/>
              <a:ext cx="146829" cy="146829"/>
              <a:chOff x="0" y="0"/>
              <a:chExt cx="812800" cy="812800"/>
            </a:xfrm>
          </p:grpSpPr>
          <p:sp>
            <p:nvSpPr>
              <p:cNvPr name="Freeform 43" id="43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4" id="44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45" id="45"/>
            <p:cNvGrpSpPr/>
            <p:nvPr/>
          </p:nvGrpSpPr>
          <p:grpSpPr>
            <a:xfrm rot="0">
              <a:off x="1274080" y="1031200"/>
              <a:ext cx="146829" cy="146829"/>
              <a:chOff x="0" y="0"/>
              <a:chExt cx="812800" cy="812800"/>
            </a:xfrm>
          </p:grpSpPr>
          <p:sp>
            <p:nvSpPr>
              <p:cNvPr name="Freeform 46" id="46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7" id="47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48" id="48"/>
            <p:cNvGrpSpPr/>
            <p:nvPr/>
          </p:nvGrpSpPr>
          <p:grpSpPr>
            <a:xfrm rot="0">
              <a:off x="1909353" y="1031200"/>
              <a:ext cx="146829" cy="146829"/>
              <a:chOff x="0" y="0"/>
              <a:chExt cx="812800" cy="812800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0" id="50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51" id="51"/>
            <p:cNvGrpSpPr/>
            <p:nvPr/>
          </p:nvGrpSpPr>
          <p:grpSpPr>
            <a:xfrm rot="0">
              <a:off x="0" y="1544625"/>
              <a:ext cx="146829" cy="146829"/>
              <a:chOff x="0" y="0"/>
              <a:chExt cx="812800" cy="812800"/>
            </a:xfrm>
          </p:grpSpPr>
          <p:sp>
            <p:nvSpPr>
              <p:cNvPr name="Freeform 52" id="52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3" id="53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54" id="54"/>
            <p:cNvGrpSpPr/>
            <p:nvPr/>
          </p:nvGrpSpPr>
          <p:grpSpPr>
            <a:xfrm rot="0">
              <a:off x="638808" y="1544625"/>
              <a:ext cx="146829" cy="146829"/>
              <a:chOff x="0" y="0"/>
              <a:chExt cx="812800" cy="812800"/>
            </a:xfrm>
          </p:grpSpPr>
          <p:sp>
            <p:nvSpPr>
              <p:cNvPr name="Freeform 55" id="55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6" id="56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57" id="57"/>
            <p:cNvGrpSpPr/>
            <p:nvPr/>
          </p:nvGrpSpPr>
          <p:grpSpPr>
            <a:xfrm rot="0">
              <a:off x="1274080" y="1544625"/>
              <a:ext cx="146829" cy="146829"/>
              <a:chOff x="0" y="0"/>
              <a:chExt cx="812800" cy="812800"/>
            </a:xfrm>
          </p:grpSpPr>
          <p:sp>
            <p:nvSpPr>
              <p:cNvPr name="Freeform 58" id="58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9" id="59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60" id="60"/>
            <p:cNvGrpSpPr/>
            <p:nvPr/>
          </p:nvGrpSpPr>
          <p:grpSpPr>
            <a:xfrm rot="0">
              <a:off x="1909353" y="1544625"/>
              <a:ext cx="146829" cy="146829"/>
              <a:chOff x="0" y="0"/>
              <a:chExt cx="812800" cy="812800"/>
            </a:xfrm>
          </p:grpSpPr>
          <p:sp>
            <p:nvSpPr>
              <p:cNvPr name="Freeform 61" id="61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62" id="62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</p:grpSp>
      <p:grpSp>
        <p:nvGrpSpPr>
          <p:cNvPr name="Group 63" id="63"/>
          <p:cNvGrpSpPr/>
          <p:nvPr/>
        </p:nvGrpSpPr>
        <p:grpSpPr>
          <a:xfrm rot="5400000">
            <a:off x="4692402" y="773491"/>
            <a:ext cx="1542136" cy="1268590"/>
            <a:chOff x="0" y="0"/>
            <a:chExt cx="2056182" cy="1691454"/>
          </a:xfrm>
        </p:grpSpPr>
        <p:grpSp>
          <p:nvGrpSpPr>
            <p:cNvPr name="Group 64" id="64"/>
            <p:cNvGrpSpPr/>
            <p:nvPr/>
          </p:nvGrpSpPr>
          <p:grpSpPr>
            <a:xfrm rot="0">
              <a:off x="0" y="0"/>
              <a:ext cx="146829" cy="146829"/>
              <a:chOff x="0" y="0"/>
              <a:chExt cx="812800" cy="812800"/>
            </a:xfrm>
          </p:grpSpPr>
          <p:sp>
            <p:nvSpPr>
              <p:cNvPr name="Freeform 65" id="65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66" id="66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67" id="67"/>
            <p:cNvGrpSpPr/>
            <p:nvPr/>
          </p:nvGrpSpPr>
          <p:grpSpPr>
            <a:xfrm rot="0">
              <a:off x="638808" y="0"/>
              <a:ext cx="146829" cy="146829"/>
              <a:chOff x="0" y="0"/>
              <a:chExt cx="812800" cy="812800"/>
            </a:xfrm>
          </p:grpSpPr>
          <p:sp>
            <p:nvSpPr>
              <p:cNvPr name="Freeform 68" id="68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69" id="69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70" id="70"/>
            <p:cNvGrpSpPr/>
            <p:nvPr/>
          </p:nvGrpSpPr>
          <p:grpSpPr>
            <a:xfrm rot="0">
              <a:off x="1274080" y="0"/>
              <a:ext cx="146829" cy="146829"/>
              <a:chOff x="0" y="0"/>
              <a:chExt cx="812800" cy="812800"/>
            </a:xfrm>
          </p:grpSpPr>
          <p:sp>
            <p:nvSpPr>
              <p:cNvPr name="Freeform 71" id="71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72" id="72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73" id="73"/>
            <p:cNvGrpSpPr/>
            <p:nvPr/>
          </p:nvGrpSpPr>
          <p:grpSpPr>
            <a:xfrm rot="0">
              <a:off x="1909353" y="0"/>
              <a:ext cx="146829" cy="146829"/>
              <a:chOff x="0" y="0"/>
              <a:chExt cx="812800" cy="812800"/>
            </a:xfrm>
          </p:grpSpPr>
          <p:sp>
            <p:nvSpPr>
              <p:cNvPr name="Freeform 74" id="74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75" id="75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76" id="76"/>
            <p:cNvGrpSpPr/>
            <p:nvPr/>
          </p:nvGrpSpPr>
          <p:grpSpPr>
            <a:xfrm rot="0">
              <a:off x="0" y="522561"/>
              <a:ext cx="146829" cy="146829"/>
              <a:chOff x="0" y="0"/>
              <a:chExt cx="812800" cy="812800"/>
            </a:xfrm>
          </p:grpSpPr>
          <p:sp>
            <p:nvSpPr>
              <p:cNvPr name="Freeform 77" id="77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78" id="78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79" id="79"/>
            <p:cNvGrpSpPr/>
            <p:nvPr/>
          </p:nvGrpSpPr>
          <p:grpSpPr>
            <a:xfrm rot="0">
              <a:off x="638808" y="522561"/>
              <a:ext cx="146829" cy="146829"/>
              <a:chOff x="0" y="0"/>
              <a:chExt cx="812800" cy="812800"/>
            </a:xfrm>
          </p:grpSpPr>
          <p:sp>
            <p:nvSpPr>
              <p:cNvPr name="Freeform 80" id="80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81" id="81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82" id="82"/>
            <p:cNvGrpSpPr/>
            <p:nvPr/>
          </p:nvGrpSpPr>
          <p:grpSpPr>
            <a:xfrm rot="0">
              <a:off x="1274080" y="522561"/>
              <a:ext cx="146829" cy="146829"/>
              <a:chOff x="0" y="0"/>
              <a:chExt cx="812800" cy="812800"/>
            </a:xfrm>
          </p:grpSpPr>
          <p:sp>
            <p:nvSpPr>
              <p:cNvPr name="Freeform 83" id="83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84" id="84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85" id="85"/>
            <p:cNvGrpSpPr/>
            <p:nvPr/>
          </p:nvGrpSpPr>
          <p:grpSpPr>
            <a:xfrm rot="0">
              <a:off x="1909353" y="522561"/>
              <a:ext cx="146829" cy="146829"/>
              <a:chOff x="0" y="0"/>
              <a:chExt cx="812800" cy="812800"/>
            </a:xfrm>
          </p:grpSpPr>
          <p:sp>
            <p:nvSpPr>
              <p:cNvPr name="Freeform 86" id="86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87" id="87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88" id="88"/>
            <p:cNvGrpSpPr/>
            <p:nvPr/>
          </p:nvGrpSpPr>
          <p:grpSpPr>
            <a:xfrm rot="0">
              <a:off x="0" y="1031200"/>
              <a:ext cx="146829" cy="146829"/>
              <a:chOff x="0" y="0"/>
              <a:chExt cx="812800" cy="812800"/>
            </a:xfrm>
          </p:grpSpPr>
          <p:sp>
            <p:nvSpPr>
              <p:cNvPr name="Freeform 89" id="89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90" id="90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91" id="91"/>
            <p:cNvGrpSpPr/>
            <p:nvPr/>
          </p:nvGrpSpPr>
          <p:grpSpPr>
            <a:xfrm rot="0">
              <a:off x="638808" y="1031200"/>
              <a:ext cx="146829" cy="146829"/>
              <a:chOff x="0" y="0"/>
              <a:chExt cx="812800" cy="812800"/>
            </a:xfrm>
          </p:grpSpPr>
          <p:sp>
            <p:nvSpPr>
              <p:cNvPr name="Freeform 92" id="92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93" id="93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94" id="94"/>
            <p:cNvGrpSpPr/>
            <p:nvPr/>
          </p:nvGrpSpPr>
          <p:grpSpPr>
            <a:xfrm rot="0">
              <a:off x="1274080" y="1031200"/>
              <a:ext cx="146829" cy="146829"/>
              <a:chOff x="0" y="0"/>
              <a:chExt cx="812800" cy="812800"/>
            </a:xfrm>
          </p:grpSpPr>
          <p:sp>
            <p:nvSpPr>
              <p:cNvPr name="Freeform 95" id="95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96" id="96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97" id="97"/>
            <p:cNvGrpSpPr/>
            <p:nvPr/>
          </p:nvGrpSpPr>
          <p:grpSpPr>
            <a:xfrm rot="0">
              <a:off x="1909353" y="1031200"/>
              <a:ext cx="146829" cy="146829"/>
              <a:chOff x="0" y="0"/>
              <a:chExt cx="812800" cy="812800"/>
            </a:xfrm>
          </p:grpSpPr>
          <p:sp>
            <p:nvSpPr>
              <p:cNvPr name="Freeform 98" id="98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99" id="99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100" id="100"/>
            <p:cNvGrpSpPr/>
            <p:nvPr/>
          </p:nvGrpSpPr>
          <p:grpSpPr>
            <a:xfrm rot="0">
              <a:off x="0" y="1544625"/>
              <a:ext cx="146829" cy="146829"/>
              <a:chOff x="0" y="0"/>
              <a:chExt cx="812800" cy="812800"/>
            </a:xfrm>
          </p:grpSpPr>
          <p:sp>
            <p:nvSpPr>
              <p:cNvPr name="Freeform 101" id="101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02" id="102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103" id="103"/>
            <p:cNvGrpSpPr/>
            <p:nvPr/>
          </p:nvGrpSpPr>
          <p:grpSpPr>
            <a:xfrm rot="0">
              <a:off x="638808" y="1544625"/>
              <a:ext cx="146829" cy="146829"/>
              <a:chOff x="0" y="0"/>
              <a:chExt cx="812800" cy="812800"/>
            </a:xfrm>
          </p:grpSpPr>
          <p:sp>
            <p:nvSpPr>
              <p:cNvPr name="Freeform 104" id="104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05" id="105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106" id="106"/>
            <p:cNvGrpSpPr/>
            <p:nvPr/>
          </p:nvGrpSpPr>
          <p:grpSpPr>
            <a:xfrm rot="0">
              <a:off x="1274080" y="1544625"/>
              <a:ext cx="146829" cy="146829"/>
              <a:chOff x="0" y="0"/>
              <a:chExt cx="812800" cy="812800"/>
            </a:xfrm>
          </p:grpSpPr>
          <p:sp>
            <p:nvSpPr>
              <p:cNvPr name="Freeform 107" id="107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08" id="108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grpSp>
          <p:nvGrpSpPr>
            <p:cNvPr name="Group 109" id="109"/>
            <p:cNvGrpSpPr/>
            <p:nvPr/>
          </p:nvGrpSpPr>
          <p:grpSpPr>
            <a:xfrm rot="0">
              <a:off x="1909353" y="1544625"/>
              <a:ext cx="146829" cy="146829"/>
              <a:chOff x="0" y="0"/>
              <a:chExt cx="812800" cy="812800"/>
            </a:xfrm>
          </p:grpSpPr>
          <p:sp>
            <p:nvSpPr>
              <p:cNvPr name="Freeform 110" id="110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11" id="111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</p:grpSp>
      <p:sp>
        <p:nvSpPr>
          <p:cNvPr name="AutoShape 112" id="112"/>
          <p:cNvSpPr/>
          <p:nvPr/>
        </p:nvSpPr>
        <p:spPr>
          <a:xfrm>
            <a:off x="5284227" y="5713956"/>
            <a:ext cx="3575719" cy="0"/>
          </a:xfrm>
          <a:prstGeom prst="line">
            <a:avLst/>
          </a:prstGeom>
          <a:ln cap="flat" w="2857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13" id="113"/>
          <p:cNvGrpSpPr/>
          <p:nvPr/>
        </p:nvGrpSpPr>
        <p:grpSpPr>
          <a:xfrm rot="0">
            <a:off x="5284227" y="7914129"/>
            <a:ext cx="2882387" cy="811525"/>
            <a:chOff x="0" y="0"/>
            <a:chExt cx="819879" cy="230834"/>
          </a:xfrm>
        </p:grpSpPr>
        <p:sp>
          <p:nvSpPr>
            <p:cNvPr name="Freeform 114" id="114"/>
            <p:cNvSpPr/>
            <p:nvPr/>
          </p:nvSpPr>
          <p:spPr>
            <a:xfrm flipH="false" flipV="false">
              <a:off x="0" y="0"/>
              <a:ext cx="819879" cy="230834"/>
            </a:xfrm>
            <a:custGeom>
              <a:avLst/>
              <a:gdLst/>
              <a:ahLst/>
              <a:cxnLst/>
              <a:rect r="r" b="b" t="t" l="l"/>
              <a:pathLst>
                <a:path h="230834" w="819879">
                  <a:moveTo>
                    <a:pt x="51033" y="0"/>
                  </a:moveTo>
                  <a:lnTo>
                    <a:pt x="768846" y="0"/>
                  </a:lnTo>
                  <a:cubicBezTo>
                    <a:pt x="782381" y="0"/>
                    <a:pt x="795361" y="5377"/>
                    <a:pt x="804932" y="14947"/>
                  </a:cubicBezTo>
                  <a:cubicBezTo>
                    <a:pt x="814502" y="24518"/>
                    <a:pt x="819879" y="37498"/>
                    <a:pt x="819879" y="51033"/>
                  </a:cubicBezTo>
                  <a:lnTo>
                    <a:pt x="819879" y="179801"/>
                  </a:lnTo>
                  <a:cubicBezTo>
                    <a:pt x="819879" y="207986"/>
                    <a:pt x="797031" y="230834"/>
                    <a:pt x="768846" y="230834"/>
                  </a:cubicBezTo>
                  <a:lnTo>
                    <a:pt x="51033" y="230834"/>
                  </a:lnTo>
                  <a:cubicBezTo>
                    <a:pt x="22848" y="230834"/>
                    <a:pt x="0" y="207986"/>
                    <a:pt x="0" y="179801"/>
                  </a:cubicBezTo>
                  <a:lnTo>
                    <a:pt x="0" y="51033"/>
                  </a:lnTo>
                  <a:cubicBezTo>
                    <a:pt x="0" y="22848"/>
                    <a:pt x="22848" y="0"/>
                    <a:pt x="5103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15" id="115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69"/>
                </a:lnSpc>
              </a:pPr>
            </a:p>
          </p:txBody>
        </p:sp>
      </p:grpSp>
      <p:sp>
        <p:nvSpPr>
          <p:cNvPr name="TextBox 116" id="116"/>
          <p:cNvSpPr txBox="true"/>
          <p:nvPr/>
        </p:nvSpPr>
        <p:spPr>
          <a:xfrm rot="0">
            <a:off x="5284227" y="3503512"/>
            <a:ext cx="3407569" cy="20437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946"/>
              </a:lnSpc>
            </a:pPr>
            <a:r>
              <a:rPr lang="en-US" sz="7094">
                <a:solidFill>
                  <a:srgbClr val="FFFFFF"/>
                </a:solidFill>
                <a:latin typeface="Bebas Neue Bold"/>
              </a:rPr>
              <a:t>Insert text</a:t>
            </a:r>
          </a:p>
          <a:p>
            <a:pPr>
              <a:lnSpc>
                <a:spcPts val="7946"/>
              </a:lnSpc>
            </a:pPr>
            <a:r>
              <a:rPr lang="en-US" sz="7094">
                <a:solidFill>
                  <a:srgbClr val="FFFFFF"/>
                </a:solidFill>
                <a:latin typeface="Bebas Neue Bold"/>
              </a:rPr>
              <a:t>here</a:t>
            </a:r>
          </a:p>
        </p:txBody>
      </p:sp>
      <p:sp>
        <p:nvSpPr>
          <p:cNvPr name="TextBox 117" id="117"/>
          <p:cNvSpPr txBox="true"/>
          <p:nvPr/>
        </p:nvSpPr>
        <p:spPr>
          <a:xfrm rot="0">
            <a:off x="5284227" y="6174864"/>
            <a:ext cx="2868067" cy="1158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409"/>
              </a:lnSpc>
            </a:pPr>
            <a:r>
              <a:rPr lang="en-US" sz="3150">
                <a:solidFill>
                  <a:srgbClr val="FFFFFF"/>
                </a:solidFill>
                <a:latin typeface="Arial"/>
              </a:rPr>
              <a:t>Insert Text Here</a:t>
            </a:r>
          </a:p>
          <a:p>
            <a:pPr>
              <a:lnSpc>
                <a:spcPts val="4409"/>
              </a:lnSpc>
            </a:pPr>
            <a:r>
              <a:rPr lang="en-US" sz="3150">
                <a:solidFill>
                  <a:srgbClr val="FFFFFF"/>
                </a:solidFill>
                <a:latin typeface="Arial"/>
              </a:rPr>
              <a:t>Insert Text Here</a:t>
            </a:r>
          </a:p>
        </p:txBody>
      </p:sp>
      <p:sp>
        <p:nvSpPr>
          <p:cNvPr name="TextBox 118" id="118"/>
          <p:cNvSpPr txBox="true"/>
          <p:nvPr/>
        </p:nvSpPr>
        <p:spPr>
          <a:xfrm rot="0">
            <a:off x="674964" y="13129260"/>
            <a:ext cx="2868067" cy="6057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409"/>
              </a:lnSpc>
            </a:pPr>
            <a:r>
              <a:rPr lang="en-US" sz="3150">
                <a:solidFill>
                  <a:srgbClr val="FFFFFF"/>
                </a:solidFill>
                <a:latin typeface="Arial"/>
              </a:rPr>
              <a:t>Insert Text Here</a:t>
            </a:r>
          </a:p>
        </p:txBody>
      </p:sp>
      <p:sp>
        <p:nvSpPr>
          <p:cNvPr name="TextBox 119" id="119"/>
          <p:cNvSpPr txBox="true"/>
          <p:nvPr/>
        </p:nvSpPr>
        <p:spPr>
          <a:xfrm rot="0">
            <a:off x="5518185" y="8065654"/>
            <a:ext cx="2400151" cy="4793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01"/>
              </a:lnSpc>
            </a:pPr>
            <a:r>
              <a:rPr lang="en-US" sz="2501">
                <a:solidFill>
                  <a:srgbClr val="0F4B38"/>
                </a:solidFill>
                <a:latin typeface="Arial Bold"/>
              </a:rPr>
              <a:t>Insert Text Here</a:t>
            </a:r>
          </a:p>
        </p:txBody>
      </p:sp>
      <p:grpSp>
        <p:nvGrpSpPr>
          <p:cNvPr name="Group 120" id="120"/>
          <p:cNvGrpSpPr/>
          <p:nvPr/>
        </p:nvGrpSpPr>
        <p:grpSpPr>
          <a:xfrm rot="0">
            <a:off x="3399143" y="10191387"/>
            <a:ext cx="3770168" cy="1061477"/>
            <a:chOff x="0" y="0"/>
            <a:chExt cx="819879" cy="230834"/>
          </a:xfrm>
        </p:grpSpPr>
        <p:sp>
          <p:nvSpPr>
            <p:cNvPr name="Freeform 121" id="121"/>
            <p:cNvSpPr/>
            <p:nvPr/>
          </p:nvSpPr>
          <p:spPr>
            <a:xfrm flipH="false" flipV="false">
              <a:off x="0" y="0"/>
              <a:ext cx="819879" cy="230834"/>
            </a:xfrm>
            <a:custGeom>
              <a:avLst/>
              <a:gdLst/>
              <a:ahLst/>
              <a:cxnLst/>
              <a:rect r="r" b="b" t="t" l="l"/>
              <a:pathLst>
                <a:path h="230834" w="819879">
                  <a:moveTo>
                    <a:pt x="39016" y="0"/>
                  </a:moveTo>
                  <a:lnTo>
                    <a:pt x="780863" y="0"/>
                  </a:lnTo>
                  <a:cubicBezTo>
                    <a:pt x="791211" y="0"/>
                    <a:pt x="801134" y="4111"/>
                    <a:pt x="808451" y="11427"/>
                  </a:cubicBezTo>
                  <a:cubicBezTo>
                    <a:pt x="815768" y="18744"/>
                    <a:pt x="819879" y="28668"/>
                    <a:pt x="819879" y="39016"/>
                  </a:cubicBezTo>
                  <a:lnTo>
                    <a:pt x="819879" y="191818"/>
                  </a:lnTo>
                  <a:cubicBezTo>
                    <a:pt x="819879" y="202166"/>
                    <a:pt x="815768" y="212090"/>
                    <a:pt x="808451" y="219406"/>
                  </a:cubicBezTo>
                  <a:cubicBezTo>
                    <a:pt x="801134" y="226723"/>
                    <a:pt x="791211" y="230834"/>
                    <a:pt x="780863" y="230834"/>
                  </a:cubicBezTo>
                  <a:lnTo>
                    <a:pt x="39016" y="230834"/>
                  </a:lnTo>
                  <a:cubicBezTo>
                    <a:pt x="28668" y="230834"/>
                    <a:pt x="18744" y="226723"/>
                    <a:pt x="11427" y="219406"/>
                  </a:cubicBezTo>
                  <a:cubicBezTo>
                    <a:pt x="4111" y="212090"/>
                    <a:pt x="0" y="202166"/>
                    <a:pt x="0" y="191818"/>
                  </a:cubicBezTo>
                  <a:lnTo>
                    <a:pt x="0" y="39016"/>
                  </a:lnTo>
                  <a:cubicBezTo>
                    <a:pt x="0" y="28668"/>
                    <a:pt x="4111" y="18744"/>
                    <a:pt x="11427" y="11427"/>
                  </a:cubicBezTo>
                  <a:cubicBezTo>
                    <a:pt x="18744" y="4111"/>
                    <a:pt x="28668" y="0"/>
                    <a:pt x="3901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22" id="122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69"/>
                </a:lnSpc>
              </a:pPr>
            </a:p>
          </p:txBody>
        </p:sp>
      </p:grpSp>
      <p:sp>
        <p:nvSpPr>
          <p:cNvPr name="TextBox 123" id="123"/>
          <p:cNvSpPr txBox="true"/>
          <p:nvPr/>
        </p:nvSpPr>
        <p:spPr>
          <a:xfrm rot="0">
            <a:off x="3705160" y="10393277"/>
            <a:ext cx="3139403" cy="6233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80"/>
              </a:lnSpc>
            </a:pPr>
            <a:r>
              <a:rPr lang="en-US" sz="3271">
                <a:solidFill>
                  <a:srgbClr val="0F4B38"/>
                </a:solidFill>
                <a:latin typeface="Arial Bold"/>
              </a:rPr>
              <a:t>Insert Text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DAFj6hApmm4</dc:identifier>
  <dcterms:modified xsi:type="dcterms:W3CDTF">2011-08-01T06:04:30Z</dcterms:modified>
  <cp:revision>1</cp:revision>
  <dc:title>Mockup 1-Pinterest</dc:title>
</cp:coreProperties>
</file>